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17"/>
  </p:notesMasterIdLst>
  <p:sldIdLst>
    <p:sldId id="256" r:id="rId2"/>
    <p:sldId id="257" r:id="rId3"/>
    <p:sldId id="258" r:id="rId4"/>
    <p:sldId id="263" r:id="rId5"/>
    <p:sldId id="259" r:id="rId6"/>
    <p:sldId id="262" r:id="rId7"/>
    <p:sldId id="264" r:id="rId8"/>
    <p:sldId id="265" r:id="rId9"/>
    <p:sldId id="266" r:id="rId10"/>
    <p:sldId id="269" r:id="rId11"/>
    <p:sldId id="271" r:id="rId12"/>
    <p:sldId id="273" r:id="rId13"/>
    <p:sldId id="270" r:id="rId14"/>
    <p:sldId id="272" r:id="rId15"/>
    <p:sldId id="268" r:id="rId16"/>
  </p:sldIdLst>
  <p:sldSz cx="9144000" cy="5143500" type="screen16x9"/>
  <p:notesSz cx="6858000" cy="9144000"/>
  <p:embeddedFontLst>
    <p:embeddedFont>
      <p:font typeface="Advent Pro SemiBold" panose="020B0604020202020204" charset="0"/>
      <p:regular r:id="rId18"/>
      <p:bold r:id="rId19"/>
    </p:embeddedFont>
    <p:embeddedFont>
      <p:font typeface="Fira Sans Condensed Medium" panose="020B0604020202020204" charset="0"/>
      <p:regular r:id="rId20"/>
      <p:bold r:id="rId21"/>
      <p:italic r:id="rId22"/>
      <p:boldItalic r:id="rId23"/>
    </p:embeddedFont>
    <p:embeddedFont>
      <p:font typeface="Fira Sans Extra Condensed Medium" panose="020B0604020202020204" charset="0"/>
      <p:regular r:id="rId24"/>
      <p:bold r:id="rId25"/>
      <p:italic r:id="rId26"/>
      <p:boldItalic r:id="rId27"/>
    </p:embeddedFont>
    <p:embeddedFont>
      <p:font typeface="Maven Pro" panose="020B0604020202020204" charset="0"/>
      <p:regular r:id="rId28"/>
      <p:bold r:id="rId29"/>
    </p:embeddedFont>
    <p:embeddedFont>
      <p:font typeface="Share Tech" panose="020B0604020202020204" charset="0"/>
      <p:regular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FA02ABF-E89A-404B-9A8C-FAC8413A6C9B}">
  <a:tblStyle styleId="{1FA02ABF-E89A-404B-9A8C-FAC8413A6C9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7" y="4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6c4305b01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6c4305b01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72c4329eae_4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72c4329eae_4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6c52a2e8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6c52a2e8d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6c52a2e8d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6c52a2e8d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6c52a2e8d8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7" name="Google Shape;1137;g6c52a2e8d8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70d13569c7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70d13569c7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6c4305b01e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6c4305b01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6c4305b01e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6c4305b01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6c4305b01e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6c4305b01e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CUSTOM_1_1_1">
    <p:spTree>
      <p:nvGrpSpPr>
        <p:cNvPr id="1" name="Shape 310"/>
        <p:cNvGrpSpPr/>
        <p:nvPr/>
      </p:nvGrpSpPr>
      <p:grpSpPr>
        <a:xfrm>
          <a:off x="0" y="0"/>
          <a:ext cx="0" cy="0"/>
          <a:chOff x="0" y="0"/>
          <a:chExt cx="0" cy="0"/>
        </a:xfrm>
      </p:grpSpPr>
      <p:sp>
        <p:nvSpPr>
          <p:cNvPr id="311" name="Google Shape;311;p16"/>
          <p:cNvSpPr txBox="1">
            <a:spLocks noGrp="1"/>
          </p:cNvSpPr>
          <p:nvPr>
            <p:ph type="ctrTitle"/>
          </p:nvPr>
        </p:nvSpPr>
        <p:spPr>
          <a:xfrm>
            <a:off x="1121525"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2" name="Google Shape;312;p16"/>
          <p:cNvSpPr txBox="1">
            <a:spLocks noGrp="1"/>
          </p:cNvSpPr>
          <p:nvPr>
            <p:ph type="subTitle" idx="1"/>
          </p:nvPr>
        </p:nvSpPr>
        <p:spPr>
          <a:xfrm>
            <a:off x="961925" y="1643751"/>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3" name="Google Shape;313;p16"/>
          <p:cNvSpPr txBox="1">
            <a:spLocks noGrp="1"/>
          </p:cNvSpPr>
          <p:nvPr>
            <p:ph type="ctrTitle" idx="2"/>
          </p:nvPr>
        </p:nvSpPr>
        <p:spPr>
          <a:xfrm>
            <a:off x="3628263"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4" name="Google Shape;314;p16"/>
          <p:cNvSpPr txBox="1">
            <a:spLocks noGrp="1"/>
          </p:cNvSpPr>
          <p:nvPr>
            <p:ph type="subTitle" idx="3"/>
          </p:nvPr>
        </p:nvSpPr>
        <p:spPr>
          <a:xfrm>
            <a:off x="3468663" y="1643759"/>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5" name="Google Shape;315;p16"/>
          <p:cNvSpPr txBox="1">
            <a:spLocks noGrp="1"/>
          </p:cNvSpPr>
          <p:nvPr>
            <p:ph type="ctrTitle" idx="4"/>
          </p:nvPr>
        </p:nvSpPr>
        <p:spPr>
          <a:xfrm>
            <a:off x="6142624"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6" name="Google Shape;316;p16"/>
          <p:cNvSpPr txBox="1">
            <a:spLocks noGrp="1"/>
          </p:cNvSpPr>
          <p:nvPr>
            <p:ph type="subTitle" idx="5"/>
          </p:nvPr>
        </p:nvSpPr>
        <p:spPr>
          <a:xfrm>
            <a:off x="5947924" y="1643751"/>
            <a:ext cx="22707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7" name="Google Shape;317;p16"/>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18" name="Google Shape;318;p16"/>
          <p:cNvSpPr txBox="1">
            <a:spLocks noGrp="1"/>
          </p:cNvSpPr>
          <p:nvPr>
            <p:ph type="ctrTitle" idx="7"/>
          </p:nvPr>
        </p:nvSpPr>
        <p:spPr>
          <a:xfrm>
            <a:off x="1121525"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9" name="Google Shape;319;p16"/>
          <p:cNvSpPr txBox="1">
            <a:spLocks noGrp="1"/>
          </p:cNvSpPr>
          <p:nvPr>
            <p:ph type="subTitle" idx="8"/>
          </p:nvPr>
        </p:nvSpPr>
        <p:spPr>
          <a:xfrm>
            <a:off x="961925" y="3479251"/>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0" name="Google Shape;320;p16"/>
          <p:cNvSpPr txBox="1">
            <a:spLocks noGrp="1"/>
          </p:cNvSpPr>
          <p:nvPr>
            <p:ph type="ctrTitle" idx="9"/>
          </p:nvPr>
        </p:nvSpPr>
        <p:spPr>
          <a:xfrm>
            <a:off x="3628263"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21" name="Google Shape;321;p16"/>
          <p:cNvSpPr txBox="1">
            <a:spLocks noGrp="1"/>
          </p:cNvSpPr>
          <p:nvPr>
            <p:ph type="subTitle" idx="13"/>
          </p:nvPr>
        </p:nvSpPr>
        <p:spPr>
          <a:xfrm>
            <a:off x="3533613" y="3479251"/>
            <a:ext cx="20706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2" name="Google Shape;322;p16"/>
          <p:cNvSpPr txBox="1">
            <a:spLocks noGrp="1"/>
          </p:cNvSpPr>
          <p:nvPr>
            <p:ph type="ctrTitle" idx="14"/>
          </p:nvPr>
        </p:nvSpPr>
        <p:spPr>
          <a:xfrm>
            <a:off x="6142624"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23" name="Google Shape;323;p16"/>
          <p:cNvSpPr txBox="1">
            <a:spLocks noGrp="1"/>
          </p:cNvSpPr>
          <p:nvPr>
            <p:ph type="subTitle" idx="15"/>
          </p:nvPr>
        </p:nvSpPr>
        <p:spPr>
          <a:xfrm>
            <a:off x="5947924" y="3479251"/>
            <a:ext cx="22707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4" name="Google Shape;324;p1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2">
  <p:cSld name="CUSTOM_2_1">
    <p:spTree>
      <p:nvGrpSpPr>
        <p:cNvPr id="1" name="Shape 353"/>
        <p:cNvGrpSpPr/>
        <p:nvPr/>
      </p:nvGrpSpPr>
      <p:grpSpPr>
        <a:xfrm>
          <a:off x="0" y="0"/>
          <a:ext cx="0" cy="0"/>
          <a:chOff x="0" y="0"/>
          <a:chExt cx="0" cy="0"/>
        </a:xfrm>
      </p:grpSpPr>
      <p:sp>
        <p:nvSpPr>
          <p:cNvPr id="354" name="Google Shape;354;p18"/>
          <p:cNvSpPr txBox="1">
            <a:spLocks noGrp="1"/>
          </p:cNvSpPr>
          <p:nvPr>
            <p:ph type="ctrTitle"/>
          </p:nvPr>
        </p:nvSpPr>
        <p:spPr>
          <a:xfrm>
            <a:off x="915161" y="2299544"/>
            <a:ext cx="1881300" cy="6447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55" name="Google Shape;355;p18"/>
          <p:cNvSpPr txBox="1">
            <a:spLocks noGrp="1"/>
          </p:cNvSpPr>
          <p:nvPr>
            <p:ph type="subTitle" idx="1"/>
          </p:nvPr>
        </p:nvSpPr>
        <p:spPr>
          <a:xfrm>
            <a:off x="879139" y="1777397"/>
            <a:ext cx="1917300" cy="6447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6" name="Google Shape;356;p18"/>
          <p:cNvSpPr txBox="1">
            <a:spLocks noGrp="1"/>
          </p:cNvSpPr>
          <p:nvPr>
            <p:ph type="ctrTitle" idx="2"/>
          </p:nvPr>
        </p:nvSpPr>
        <p:spPr>
          <a:xfrm>
            <a:off x="6345518" y="2299544"/>
            <a:ext cx="1881300" cy="644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57" name="Google Shape;357;p18"/>
          <p:cNvSpPr txBox="1">
            <a:spLocks noGrp="1"/>
          </p:cNvSpPr>
          <p:nvPr>
            <p:ph type="subTitle" idx="3"/>
          </p:nvPr>
        </p:nvSpPr>
        <p:spPr>
          <a:xfrm>
            <a:off x="6345518" y="1777397"/>
            <a:ext cx="1881300" cy="644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8" name="Google Shape;358;p18"/>
          <p:cNvSpPr txBox="1">
            <a:spLocks noGrp="1"/>
          </p:cNvSpPr>
          <p:nvPr>
            <p:ph type="ctrTitle" idx="4"/>
          </p:nvPr>
        </p:nvSpPr>
        <p:spPr>
          <a:xfrm>
            <a:off x="915161" y="2861525"/>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59" name="Google Shape;359;p18"/>
          <p:cNvSpPr txBox="1">
            <a:spLocks noGrp="1"/>
          </p:cNvSpPr>
          <p:nvPr>
            <p:ph type="subTitle" idx="5"/>
          </p:nvPr>
        </p:nvSpPr>
        <p:spPr>
          <a:xfrm>
            <a:off x="915161" y="3353275"/>
            <a:ext cx="1881300" cy="644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60" name="Google Shape;360;p18"/>
          <p:cNvSpPr txBox="1">
            <a:spLocks noGrp="1"/>
          </p:cNvSpPr>
          <p:nvPr>
            <p:ph type="ctrTitle" idx="6"/>
          </p:nvPr>
        </p:nvSpPr>
        <p:spPr>
          <a:xfrm>
            <a:off x="6345518" y="2861525"/>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61" name="Google Shape;361;p18"/>
          <p:cNvSpPr txBox="1">
            <a:spLocks noGrp="1"/>
          </p:cNvSpPr>
          <p:nvPr>
            <p:ph type="subTitle" idx="7"/>
          </p:nvPr>
        </p:nvSpPr>
        <p:spPr>
          <a:xfrm>
            <a:off x="6345518" y="3353275"/>
            <a:ext cx="16566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62" name="Google Shape;362;p18"/>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63" name="Google Shape;363;p18"/>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8"/>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8"/>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8"/>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8"/>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8"/>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8"/>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8"/>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8"/>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 name="Shape 409"/>
        <p:cNvGrpSpPr/>
        <p:nvPr/>
      </p:nvGrpSpPr>
      <p:grpSpPr>
        <a:xfrm>
          <a:off x="0" y="0"/>
          <a:ext cx="0" cy="0"/>
          <a:chOff x="0" y="0"/>
          <a:chExt cx="0" cy="0"/>
        </a:xfrm>
      </p:grpSpPr>
      <p:sp>
        <p:nvSpPr>
          <p:cNvPr id="410" name="Google Shape;410;p20"/>
          <p:cNvSpPr txBox="1">
            <a:spLocks noGrp="1"/>
          </p:cNvSpPr>
          <p:nvPr>
            <p:ph type="body" idx="1"/>
          </p:nvPr>
        </p:nvSpPr>
        <p:spPr>
          <a:xfrm>
            <a:off x="59737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Font typeface="Livvic Light"/>
              <a:buChar char="●"/>
              <a:defRPr sz="1200"/>
            </a:lvl1pPr>
            <a:lvl2pPr marL="914400" lvl="1" indent="-292100" rtl="0">
              <a:spcBef>
                <a:spcPts val="1600"/>
              </a:spcBef>
              <a:spcAft>
                <a:spcPts val="0"/>
              </a:spcAft>
              <a:buSzPts val="1000"/>
              <a:buFont typeface="Nunito Light"/>
              <a:buChar char="○"/>
              <a:defRPr/>
            </a:lvl2pPr>
            <a:lvl3pPr marL="1371600" lvl="2" indent="-292100" rtl="0">
              <a:spcBef>
                <a:spcPts val="1600"/>
              </a:spcBef>
              <a:spcAft>
                <a:spcPts val="0"/>
              </a:spcAft>
              <a:buSzPts val="1000"/>
              <a:buFont typeface="Nunito Light"/>
              <a:buChar char="■"/>
              <a:defRPr/>
            </a:lvl3pPr>
            <a:lvl4pPr marL="1828800" lvl="3" indent="-292100" rtl="0">
              <a:spcBef>
                <a:spcPts val="1600"/>
              </a:spcBef>
              <a:spcAft>
                <a:spcPts val="0"/>
              </a:spcAft>
              <a:buSzPts val="1000"/>
              <a:buFont typeface="Nunito Light"/>
              <a:buChar char="●"/>
              <a:defRPr/>
            </a:lvl4pPr>
            <a:lvl5pPr marL="2286000" lvl="4" indent="-292100" rtl="0">
              <a:spcBef>
                <a:spcPts val="1600"/>
              </a:spcBef>
              <a:spcAft>
                <a:spcPts val="0"/>
              </a:spcAft>
              <a:buSzPts val="1000"/>
              <a:buFont typeface="Nunito Light"/>
              <a:buChar char="○"/>
              <a:defRPr/>
            </a:lvl5pPr>
            <a:lvl6pPr marL="2743200" lvl="5" indent="-292100" rtl="0">
              <a:spcBef>
                <a:spcPts val="1600"/>
              </a:spcBef>
              <a:spcAft>
                <a:spcPts val="0"/>
              </a:spcAft>
              <a:buSzPts val="1000"/>
              <a:buFont typeface="Nunito Light"/>
              <a:buChar char="■"/>
              <a:defRPr/>
            </a:lvl6pPr>
            <a:lvl7pPr marL="3200400" lvl="6" indent="-292100" rtl="0">
              <a:spcBef>
                <a:spcPts val="1600"/>
              </a:spcBef>
              <a:spcAft>
                <a:spcPts val="0"/>
              </a:spcAft>
              <a:buSzPts val="1000"/>
              <a:buFont typeface="Nunito Light"/>
              <a:buChar char="●"/>
              <a:defRPr/>
            </a:lvl7pPr>
            <a:lvl8pPr marL="3657600" lvl="7" indent="-292100" rtl="0">
              <a:spcBef>
                <a:spcPts val="1600"/>
              </a:spcBef>
              <a:spcAft>
                <a:spcPts val="0"/>
              </a:spcAft>
              <a:buSzPts val="1000"/>
              <a:buFont typeface="Nunito Light"/>
              <a:buChar char="○"/>
              <a:defRPr/>
            </a:lvl8pPr>
            <a:lvl9pPr marL="4114800" lvl="8" indent="-292100" rtl="0">
              <a:spcBef>
                <a:spcPts val="1600"/>
              </a:spcBef>
              <a:spcAft>
                <a:spcPts val="1600"/>
              </a:spcAft>
              <a:buSzPts val="1000"/>
              <a:buFont typeface="Nunito Light"/>
              <a:buChar char="■"/>
              <a:defRPr/>
            </a:lvl9pPr>
          </a:lstStyle>
          <a:p>
            <a:endParaRPr/>
          </a:p>
        </p:txBody>
      </p:sp>
      <p:sp>
        <p:nvSpPr>
          <p:cNvPr id="411" name="Google Shape;411;p20"/>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412" name="Google Shape;412;p20"/>
          <p:cNvSpPr txBox="1">
            <a:spLocks noGrp="1"/>
          </p:cNvSpPr>
          <p:nvPr>
            <p:ph type="body" idx="2"/>
          </p:nvPr>
        </p:nvSpPr>
        <p:spPr>
          <a:xfrm>
            <a:off x="469012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EC5D37"/>
              </a:buClr>
              <a:buSzPts val="1000"/>
              <a:buFont typeface="Livvic Light"/>
              <a:buChar char="●"/>
              <a:defRPr sz="1200"/>
            </a:lvl1pPr>
            <a:lvl2pPr marL="914400" lvl="1" indent="-292100" rtl="0">
              <a:spcBef>
                <a:spcPts val="1600"/>
              </a:spcBef>
              <a:spcAft>
                <a:spcPts val="0"/>
              </a:spcAft>
              <a:buClr>
                <a:srgbClr val="FFC800"/>
              </a:buClr>
              <a:buSzPts val="1000"/>
              <a:buFont typeface="Nunito Light"/>
              <a:buChar char="○"/>
              <a:defRPr/>
            </a:lvl2pPr>
            <a:lvl3pPr marL="1371600" lvl="2" indent="-292100" rtl="0">
              <a:spcBef>
                <a:spcPts val="1600"/>
              </a:spcBef>
              <a:spcAft>
                <a:spcPts val="0"/>
              </a:spcAft>
              <a:buClr>
                <a:srgbClr val="FFC800"/>
              </a:buClr>
              <a:buSzPts val="1000"/>
              <a:buFont typeface="Nunito Light"/>
              <a:buChar char="■"/>
              <a:defRPr/>
            </a:lvl3pPr>
            <a:lvl4pPr marL="1828800" lvl="3" indent="-292100" rtl="0">
              <a:spcBef>
                <a:spcPts val="1600"/>
              </a:spcBef>
              <a:spcAft>
                <a:spcPts val="0"/>
              </a:spcAft>
              <a:buClr>
                <a:srgbClr val="FFC800"/>
              </a:buClr>
              <a:buSzPts val="1000"/>
              <a:buFont typeface="Nunito Light"/>
              <a:buChar char="●"/>
              <a:defRPr/>
            </a:lvl4pPr>
            <a:lvl5pPr marL="2286000" lvl="4" indent="-292100" rtl="0">
              <a:spcBef>
                <a:spcPts val="1600"/>
              </a:spcBef>
              <a:spcAft>
                <a:spcPts val="0"/>
              </a:spcAft>
              <a:buClr>
                <a:srgbClr val="434343"/>
              </a:buClr>
              <a:buSzPts val="1000"/>
              <a:buFont typeface="Nunito Light"/>
              <a:buChar char="○"/>
              <a:defRPr/>
            </a:lvl5pPr>
            <a:lvl6pPr marL="2743200" lvl="5" indent="-292100" rtl="0">
              <a:spcBef>
                <a:spcPts val="1600"/>
              </a:spcBef>
              <a:spcAft>
                <a:spcPts val="0"/>
              </a:spcAft>
              <a:buClr>
                <a:srgbClr val="434343"/>
              </a:buClr>
              <a:buSzPts val="1000"/>
              <a:buFont typeface="Nunito Light"/>
              <a:buChar char="■"/>
              <a:defRPr/>
            </a:lvl6pPr>
            <a:lvl7pPr marL="3200400" lvl="6" indent="-292100" rtl="0">
              <a:spcBef>
                <a:spcPts val="1600"/>
              </a:spcBef>
              <a:spcAft>
                <a:spcPts val="0"/>
              </a:spcAft>
              <a:buClr>
                <a:srgbClr val="434343"/>
              </a:buClr>
              <a:buSzPts val="1000"/>
              <a:buFont typeface="Nunito Light"/>
              <a:buChar char="●"/>
              <a:defRPr/>
            </a:lvl7pPr>
            <a:lvl8pPr marL="3657600" lvl="7" indent="-292100" rtl="0">
              <a:spcBef>
                <a:spcPts val="1600"/>
              </a:spcBef>
              <a:spcAft>
                <a:spcPts val="0"/>
              </a:spcAft>
              <a:buClr>
                <a:srgbClr val="434343"/>
              </a:buClr>
              <a:buSzPts val="1000"/>
              <a:buFont typeface="Nunito Light"/>
              <a:buChar char="○"/>
              <a:defRPr/>
            </a:lvl8pPr>
            <a:lvl9pPr marL="4114800" lvl="8" indent="-292100" rtl="0">
              <a:spcBef>
                <a:spcPts val="1600"/>
              </a:spcBef>
              <a:spcAft>
                <a:spcPts val="1600"/>
              </a:spcAft>
              <a:buClr>
                <a:srgbClr val="434343"/>
              </a:buClr>
              <a:buSzPts val="1000"/>
              <a:buFont typeface="Nunito Light"/>
              <a:buChar char="■"/>
              <a:defRPr/>
            </a:lvl9pPr>
          </a:lstStyle>
          <a:p>
            <a:endParaRPr/>
          </a:p>
        </p:txBody>
      </p:sp>
      <p:sp>
        <p:nvSpPr>
          <p:cNvPr id="413" name="Google Shape;413;p20"/>
          <p:cNvSpPr/>
          <p:nvPr/>
        </p:nvSpPr>
        <p:spPr>
          <a:xfrm>
            <a:off x="8829925" y="1123700"/>
            <a:ext cx="108650" cy="108625"/>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a:off x="9156250" y="1340450"/>
            <a:ext cx="111450" cy="110975"/>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a:off x="5809850" y="214400"/>
            <a:ext cx="108625" cy="108625"/>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7079800" y="420088"/>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7952700" y="278513"/>
            <a:ext cx="44975" cy="44500"/>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7372450" y="-69325"/>
            <a:ext cx="155925" cy="155925"/>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8464275" y="355050"/>
            <a:ext cx="155925" cy="156400"/>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a:off x="7264275" y="607363"/>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6298850" y="907625"/>
            <a:ext cx="155925" cy="155900"/>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83000" y="4540463"/>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101475" y="4727738"/>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24"/>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3"/>
          <p:cNvSpPr/>
          <p:nvPr/>
        </p:nvSpPr>
        <p:spPr>
          <a:xfrm>
            <a:off x="720239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3"/>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3"/>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57" name="Google Shape;57;p3"/>
          <p:cNvSpPr txBox="1">
            <a:spLocks noGrp="1"/>
          </p:cNvSpPr>
          <p:nvPr>
            <p:ph type="subTitle" idx="1"/>
          </p:nvPr>
        </p:nvSpPr>
        <p:spPr>
          <a:xfrm>
            <a:off x="1791587" y="2417450"/>
            <a:ext cx="3101400" cy="104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8" name="Google Shape;58;p3"/>
          <p:cNvSpPr txBox="1">
            <a:spLocks noGrp="1"/>
          </p:cNvSpPr>
          <p:nvPr>
            <p:ph type="title" idx="2" hasCustomPrompt="1"/>
          </p:nvPr>
        </p:nvSpPr>
        <p:spPr>
          <a:xfrm>
            <a:off x="5834900" y="2122225"/>
            <a:ext cx="981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1" name="Google Shape;61;p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62" name="Google Shape;62;p4"/>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4"/>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95" name="Google Shape;95;p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7"/>
        <p:cNvGrpSpPr/>
        <p:nvPr/>
      </p:nvGrpSpPr>
      <p:grpSpPr>
        <a:xfrm>
          <a:off x="0" y="0"/>
          <a:ext cx="0" cy="0"/>
          <a:chOff x="0" y="0"/>
          <a:chExt cx="0" cy="0"/>
        </a:xfrm>
      </p:grpSpPr>
      <p:sp>
        <p:nvSpPr>
          <p:cNvPr id="118" name="Google Shape;118;p8"/>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19" name="Google Shape;119;p8"/>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8"/>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8"/>
          <p:cNvGrpSpPr/>
          <p:nvPr/>
        </p:nvGrpSpPr>
        <p:grpSpPr>
          <a:xfrm>
            <a:off x="8263682" y="-434366"/>
            <a:ext cx="188886" cy="1181531"/>
            <a:chOff x="2877432" y="975334"/>
            <a:chExt cx="188886" cy="1181531"/>
          </a:xfrm>
        </p:grpSpPr>
        <p:sp>
          <p:nvSpPr>
            <p:cNvPr id="126" name="Google Shape;126;p8"/>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8"/>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8"/>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8"/>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p:nvPr/>
        </p:nvSpPr>
        <p:spPr>
          <a:xfrm>
            <a:off x="1778504" y="2156778"/>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132;p8"/>
          <p:cNvGrpSpPr/>
          <p:nvPr/>
        </p:nvGrpSpPr>
        <p:grpSpPr>
          <a:xfrm>
            <a:off x="3090746" y="-533657"/>
            <a:ext cx="98059" cy="1147596"/>
            <a:chOff x="3347921" y="16006"/>
            <a:chExt cx="98059" cy="1147596"/>
          </a:xfrm>
        </p:grpSpPr>
        <p:sp>
          <p:nvSpPr>
            <p:cNvPr id="133" name="Google Shape;133;p8"/>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8"/>
          <p:cNvGrpSpPr/>
          <p:nvPr/>
        </p:nvGrpSpPr>
        <p:grpSpPr>
          <a:xfrm>
            <a:off x="4892771" y="-340112"/>
            <a:ext cx="121172" cy="760495"/>
            <a:chOff x="5245196" y="3136513"/>
            <a:chExt cx="121172" cy="760495"/>
          </a:xfrm>
        </p:grpSpPr>
        <p:sp>
          <p:nvSpPr>
            <p:cNvPr id="136" name="Google Shape;136;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8"/>
          <p:cNvGrpSpPr/>
          <p:nvPr/>
        </p:nvGrpSpPr>
        <p:grpSpPr>
          <a:xfrm>
            <a:off x="6967836" y="85439"/>
            <a:ext cx="133252" cy="1952377"/>
            <a:chOff x="6780548" y="337714"/>
            <a:chExt cx="133252" cy="1952377"/>
          </a:xfrm>
        </p:grpSpPr>
        <p:sp>
          <p:nvSpPr>
            <p:cNvPr id="139" name="Google Shape;139;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8"/>
          <p:cNvGrpSpPr/>
          <p:nvPr/>
        </p:nvGrpSpPr>
        <p:grpSpPr>
          <a:xfrm>
            <a:off x="250617" y="2402301"/>
            <a:ext cx="188650" cy="2468354"/>
            <a:chOff x="250617" y="2402301"/>
            <a:chExt cx="188650" cy="2468354"/>
          </a:xfrm>
        </p:grpSpPr>
        <p:sp>
          <p:nvSpPr>
            <p:cNvPr id="142" name="Google Shape;142;p8"/>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8"/>
          <p:cNvGrpSpPr/>
          <p:nvPr/>
        </p:nvGrpSpPr>
        <p:grpSpPr>
          <a:xfrm>
            <a:off x="982417" y="1695096"/>
            <a:ext cx="199237" cy="2828935"/>
            <a:chOff x="1608717" y="1280046"/>
            <a:chExt cx="199237" cy="2828935"/>
          </a:xfrm>
        </p:grpSpPr>
        <p:sp>
          <p:nvSpPr>
            <p:cNvPr id="147" name="Google Shape;147;p8"/>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8"/>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8"/>
          <p:cNvGrpSpPr/>
          <p:nvPr/>
        </p:nvGrpSpPr>
        <p:grpSpPr>
          <a:xfrm>
            <a:off x="2038689" y="173907"/>
            <a:ext cx="57599" cy="831799"/>
            <a:chOff x="2038689" y="173907"/>
            <a:chExt cx="57599" cy="831799"/>
          </a:xfrm>
        </p:grpSpPr>
        <p:sp>
          <p:nvSpPr>
            <p:cNvPr id="152" name="Google Shape;152;p8"/>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8"/>
          <p:cNvGrpSpPr/>
          <p:nvPr/>
        </p:nvGrpSpPr>
        <p:grpSpPr>
          <a:xfrm>
            <a:off x="8008096" y="2108910"/>
            <a:ext cx="199001" cy="2139769"/>
            <a:chOff x="8008096" y="2108910"/>
            <a:chExt cx="199001" cy="2139769"/>
          </a:xfrm>
        </p:grpSpPr>
        <p:sp>
          <p:nvSpPr>
            <p:cNvPr id="155" name="Google Shape;155;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8"/>
          <p:cNvSpPr/>
          <p:nvPr/>
        </p:nvSpPr>
        <p:spPr>
          <a:xfrm>
            <a:off x="2702019" y="1158651"/>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8"/>
          <p:cNvGrpSpPr/>
          <p:nvPr/>
        </p:nvGrpSpPr>
        <p:grpSpPr>
          <a:xfrm>
            <a:off x="4095146" y="-859690"/>
            <a:ext cx="199001" cy="2139769"/>
            <a:chOff x="8008096" y="2108910"/>
            <a:chExt cx="199001" cy="2139769"/>
          </a:xfrm>
        </p:grpSpPr>
        <p:sp>
          <p:nvSpPr>
            <p:cNvPr id="159" name="Google Shape;159;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8"/>
          <p:cNvGrpSpPr/>
          <p:nvPr/>
        </p:nvGrpSpPr>
        <p:grpSpPr>
          <a:xfrm>
            <a:off x="6333286" y="3704939"/>
            <a:ext cx="133252" cy="1952377"/>
            <a:chOff x="6780548" y="337714"/>
            <a:chExt cx="133252" cy="1952377"/>
          </a:xfrm>
        </p:grpSpPr>
        <p:sp>
          <p:nvSpPr>
            <p:cNvPr id="162" name="Google Shape;162;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8"/>
          <p:cNvGrpSpPr/>
          <p:nvPr/>
        </p:nvGrpSpPr>
        <p:grpSpPr>
          <a:xfrm>
            <a:off x="2702021" y="3612763"/>
            <a:ext cx="121172" cy="760495"/>
            <a:chOff x="5245196" y="3136513"/>
            <a:chExt cx="121172" cy="760495"/>
          </a:xfrm>
        </p:grpSpPr>
        <p:sp>
          <p:nvSpPr>
            <p:cNvPr id="165" name="Google Shape;165;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8"/>
          <p:cNvSpPr/>
          <p:nvPr/>
        </p:nvSpPr>
        <p:spPr>
          <a:xfrm>
            <a:off x="5539523" y="4516718"/>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6994217" y="3378784"/>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TITLE_1">
    <p:spTree>
      <p:nvGrpSpPr>
        <p:cNvPr id="1" name="Shape 175"/>
        <p:cNvGrpSpPr/>
        <p:nvPr/>
      </p:nvGrpSpPr>
      <p:grpSpPr>
        <a:xfrm>
          <a:off x="0" y="0"/>
          <a:ext cx="0" cy="0"/>
          <a:chOff x="0" y="0"/>
          <a:chExt cx="0" cy="0"/>
        </a:xfrm>
      </p:grpSpPr>
      <p:sp>
        <p:nvSpPr>
          <p:cNvPr id="176" name="Google Shape;176;p11"/>
          <p:cNvSpPr txBox="1">
            <a:spLocks noGrp="1"/>
          </p:cNvSpPr>
          <p:nvPr>
            <p:ph type="ctrTitle"/>
          </p:nvPr>
        </p:nvSpPr>
        <p:spPr>
          <a:xfrm>
            <a:off x="3068675" y="3075325"/>
            <a:ext cx="3055800" cy="54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2400">
                <a:solidFill>
                  <a:schemeClr val="accen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7" name="Google Shape;177;p11"/>
          <p:cNvSpPr txBox="1">
            <a:spLocks noGrp="1"/>
          </p:cNvSpPr>
          <p:nvPr>
            <p:ph type="subTitle" idx="1"/>
          </p:nvPr>
        </p:nvSpPr>
        <p:spPr>
          <a:xfrm>
            <a:off x="2333000" y="1799075"/>
            <a:ext cx="4478100" cy="7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8" name="Google Shape;178;p11"/>
          <p:cNvSpPr/>
          <p:nvPr/>
        </p:nvSpPr>
        <p:spPr>
          <a:xfrm>
            <a:off x="1621169" y="2890613"/>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1238740" y="2106884"/>
            <a:ext cx="121434" cy="121434"/>
          </a:xfrm>
          <a:custGeom>
            <a:avLst/>
            <a:gdLst/>
            <a:ahLst/>
            <a:cxnLst/>
            <a:rect l="l" t="t" r="r" b="b"/>
            <a:pathLst>
              <a:path w="4634" h="4634" extrusionOk="0">
                <a:moveTo>
                  <a:pt x="0" y="1"/>
                </a:moveTo>
                <a:lnTo>
                  <a:pt x="0" y="4634"/>
                </a:lnTo>
                <a:lnTo>
                  <a:pt x="4633" y="4634"/>
                </a:lnTo>
                <a:lnTo>
                  <a:pt x="46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11"/>
          <p:cNvGrpSpPr/>
          <p:nvPr/>
        </p:nvGrpSpPr>
        <p:grpSpPr>
          <a:xfrm>
            <a:off x="8217007" y="3576772"/>
            <a:ext cx="188886" cy="1181531"/>
            <a:chOff x="2877432" y="975334"/>
            <a:chExt cx="188886" cy="1181531"/>
          </a:xfrm>
        </p:grpSpPr>
        <p:sp>
          <p:nvSpPr>
            <p:cNvPr id="184" name="Google Shape;184;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11"/>
          <p:cNvSpPr/>
          <p:nvPr/>
        </p:nvSpPr>
        <p:spPr>
          <a:xfrm>
            <a:off x="8718796" y="116488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 name="Google Shape;188;p11"/>
          <p:cNvGrpSpPr/>
          <p:nvPr/>
        </p:nvGrpSpPr>
        <p:grpSpPr>
          <a:xfrm>
            <a:off x="7519346" y="3243318"/>
            <a:ext cx="98059" cy="1147596"/>
            <a:chOff x="3347921" y="16006"/>
            <a:chExt cx="98059" cy="1147596"/>
          </a:xfrm>
        </p:grpSpPr>
        <p:sp>
          <p:nvSpPr>
            <p:cNvPr id="189" name="Google Shape;189;p11"/>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1"/>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1"/>
          <p:cNvGrpSpPr/>
          <p:nvPr/>
        </p:nvGrpSpPr>
        <p:grpSpPr>
          <a:xfrm>
            <a:off x="805821" y="2953663"/>
            <a:ext cx="121172" cy="760495"/>
            <a:chOff x="5245196" y="3136513"/>
            <a:chExt cx="121172" cy="760495"/>
          </a:xfrm>
        </p:grpSpPr>
        <p:sp>
          <p:nvSpPr>
            <p:cNvPr id="192" name="Google Shape;192;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250617" y="2402301"/>
            <a:ext cx="188650" cy="2468354"/>
            <a:chOff x="250617" y="2402301"/>
            <a:chExt cx="188650" cy="2468354"/>
          </a:xfrm>
        </p:grpSpPr>
        <p:sp>
          <p:nvSpPr>
            <p:cNvPr id="195" name="Google Shape;195;p11"/>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1"/>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 name="Google Shape;199;p11"/>
          <p:cNvSpPr/>
          <p:nvPr/>
        </p:nvSpPr>
        <p:spPr>
          <a:xfrm>
            <a:off x="8307214" y="-383977"/>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11"/>
          <p:cNvGrpSpPr/>
          <p:nvPr/>
        </p:nvGrpSpPr>
        <p:grpSpPr>
          <a:xfrm>
            <a:off x="2038689" y="173907"/>
            <a:ext cx="57599" cy="831799"/>
            <a:chOff x="2038689" y="173907"/>
            <a:chExt cx="57599" cy="831799"/>
          </a:xfrm>
        </p:grpSpPr>
        <p:sp>
          <p:nvSpPr>
            <p:cNvPr id="202" name="Google Shape;202;p11"/>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1"/>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11"/>
          <p:cNvSpPr/>
          <p:nvPr/>
        </p:nvSpPr>
        <p:spPr>
          <a:xfrm>
            <a:off x="7582340" y="1834534"/>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 name="Google Shape;205;p11"/>
          <p:cNvGrpSpPr/>
          <p:nvPr/>
        </p:nvGrpSpPr>
        <p:grpSpPr>
          <a:xfrm>
            <a:off x="4920170" y="-496491"/>
            <a:ext cx="188886" cy="1181531"/>
            <a:chOff x="2877432" y="975334"/>
            <a:chExt cx="188886" cy="1181531"/>
          </a:xfrm>
        </p:grpSpPr>
        <p:sp>
          <p:nvSpPr>
            <p:cNvPr id="206" name="Google Shape;206;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 name="Google Shape;209;p11"/>
          <p:cNvSpPr/>
          <p:nvPr/>
        </p:nvSpPr>
        <p:spPr>
          <a:xfrm>
            <a:off x="7084804" y="549572"/>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 name="Google Shape;210;p11"/>
          <p:cNvGrpSpPr/>
          <p:nvPr/>
        </p:nvGrpSpPr>
        <p:grpSpPr>
          <a:xfrm>
            <a:off x="3030471" y="-223849"/>
            <a:ext cx="121172" cy="760495"/>
            <a:chOff x="5245196" y="3136513"/>
            <a:chExt cx="121172" cy="760495"/>
          </a:xfrm>
        </p:grpSpPr>
        <p:sp>
          <p:nvSpPr>
            <p:cNvPr id="211" name="Google Shape;211;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213;p11"/>
          <p:cNvGrpSpPr/>
          <p:nvPr/>
        </p:nvGrpSpPr>
        <p:grpSpPr>
          <a:xfrm>
            <a:off x="2306292" y="2569221"/>
            <a:ext cx="199237" cy="2828935"/>
            <a:chOff x="1608717" y="1280046"/>
            <a:chExt cx="199237" cy="2828935"/>
          </a:xfrm>
        </p:grpSpPr>
        <p:sp>
          <p:nvSpPr>
            <p:cNvPr id="214" name="Google Shape;214;p11"/>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1"/>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56"/>
        <p:cNvGrpSpPr/>
        <p:nvPr/>
      </p:nvGrpSpPr>
      <p:grpSpPr>
        <a:xfrm>
          <a:off x="0" y="0"/>
          <a:ext cx="0" cy="0"/>
          <a:chOff x="0" y="0"/>
          <a:chExt cx="0" cy="0"/>
        </a:xfrm>
      </p:grpSpPr>
      <p:sp>
        <p:nvSpPr>
          <p:cNvPr id="257" name="Google Shape;257;p13"/>
          <p:cNvSpPr txBox="1">
            <a:spLocks noGrp="1"/>
          </p:cNvSpPr>
          <p:nvPr>
            <p:ph type="subTitle" idx="1"/>
          </p:nvPr>
        </p:nvSpPr>
        <p:spPr>
          <a:xfrm>
            <a:off x="6429027"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58" name="Google Shape;258;p13"/>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285750" y="45426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439150" y="48034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txBox="1">
            <a:spLocks noGrp="1"/>
          </p:cNvSpPr>
          <p:nvPr>
            <p:ph type="ctrTitle"/>
          </p:nvPr>
        </p:nvSpPr>
        <p:spPr>
          <a:xfrm>
            <a:off x="970814" y="3396800"/>
            <a:ext cx="2152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69" name="Google Shape;269;p13"/>
          <p:cNvSpPr txBox="1">
            <a:spLocks noGrp="1"/>
          </p:cNvSpPr>
          <p:nvPr>
            <p:ph type="subTitle" idx="2"/>
          </p:nvPr>
        </p:nvSpPr>
        <p:spPr>
          <a:xfrm>
            <a:off x="970814"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0" name="Google Shape;270;p13"/>
          <p:cNvSpPr txBox="1">
            <a:spLocks noGrp="1"/>
          </p:cNvSpPr>
          <p:nvPr>
            <p:ph type="title" idx="3" hasCustomPrompt="1"/>
          </p:nvPr>
        </p:nvSpPr>
        <p:spPr>
          <a:xfrm>
            <a:off x="970814"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a:spLocks noGrp="1"/>
          </p:cNvSpPr>
          <p:nvPr>
            <p:ph type="ctrTitle" idx="4"/>
          </p:nvPr>
        </p:nvSpPr>
        <p:spPr>
          <a:xfrm>
            <a:off x="3690348" y="3396800"/>
            <a:ext cx="1386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2" name="Google Shape;272;p13"/>
          <p:cNvSpPr txBox="1">
            <a:spLocks noGrp="1"/>
          </p:cNvSpPr>
          <p:nvPr>
            <p:ph type="subTitle" idx="5"/>
          </p:nvPr>
        </p:nvSpPr>
        <p:spPr>
          <a:xfrm>
            <a:off x="3690341"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3" name="Google Shape;273;p13"/>
          <p:cNvSpPr txBox="1">
            <a:spLocks noGrp="1"/>
          </p:cNvSpPr>
          <p:nvPr>
            <p:ph type="title" idx="6" hasCustomPrompt="1"/>
          </p:nvPr>
        </p:nvSpPr>
        <p:spPr>
          <a:xfrm>
            <a:off x="3690341"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275" name="Google Shape;275;p13"/>
          <p:cNvSpPr txBox="1">
            <a:spLocks noGrp="1"/>
          </p:cNvSpPr>
          <p:nvPr>
            <p:ph type="ctrTitle" idx="8"/>
          </p:nvPr>
        </p:nvSpPr>
        <p:spPr>
          <a:xfrm>
            <a:off x="6428436" y="337773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6" name="Google Shape;276;p13"/>
          <p:cNvSpPr txBox="1">
            <a:spLocks noGrp="1"/>
          </p:cNvSpPr>
          <p:nvPr>
            <p:ph type="title" idx="9" hasCustomPrompt="1"/>
          </p:nvPr>
        </p:nvSpPr>
        <p:spPr>
          <a:xfrm>
            <a:off x="6428436"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a:spLocks noGrp="1"/>
          </p:cNvSpPr>
          <p:nvPr>
            <p:ph type="ctrTitle" idx="13"/>
          </p:nvPr>
        </p:nvSpPr>
        <p:spPr>
          <a:xfrm>
            <a:off x="6429027" y="339680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1" name="Shape 278"/>
        <p:cNvGrpSpPr/>
        <p:nvPr/>
      </p:nvGrpSpPr>
      <p:grpSpPr>
        <a:xfrm>
          <a:off x="0" y="0"/>
          <a:ext cx="0" cy="0"/>
          <a:chOff x="0" y="0"/>
          <a:chExt cx="0" cy="0"/>
        </a:xfrm>
      </p:grpSpPr>
      <p:sp>
        <p:nvSpPr>
          <p:cNvPr id="279" name="Google Shape;279;p14"/>
          <p:cNvSpPr txBox="1">
            <a:spLocks noGrp="1"/>
          </p:cNvSpPr>
          <p:nvPr>
            <p:ph type="ctrTitle"/>
          </p:nvPr>
        </p:nvSpPr>
        <p:spPr>
          <a:xfrm>
            <a:off x="4696481" y="1365079"/>
            <a:ext cx="26556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80" name="Google Shape;280;p14"/>
          <p:cNvSpPr txBox="1">
            <a:spLocks noGrp="1"/>
          </p:cNvSpPr>
          <p:nvPr>
            <p:ph type="subTitle" idx="1"/>
          </p:nvPr>
        </p:nvSpPr>
        <p:spPr>
          <a:xfrm>
            <a:off x="4696481" y="1835141"/>
            <a:ext cx="3039300" cy="93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81" name="Google Shape;281;p14"/>
          <p:cNvSpPr txBox="1">
            <a:spLocks noGrp="1"/>
          </p:cNvSpPr>
          <p:nvPr>
            <p:ph type="ctrTitle" idx="2"/>
          </p:nvPr>
        </p:nvSpPr>
        <p:spPr>
          <a:xfrm>
            <a:off x="1900150" y="3127942"/>
            <a:ext cx="24729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82" name="Google Shape;282;p14"/>
          <p:cNvSpPr txBox="1">
            <a:spLocks noGrp="1"/>
          </p:cNvSpPr>
          <p:nvPr>
            <p:ph type="subTitle" idx="3"/>
          </p:nvPr>
        </p:nvSpPr>
        <p:spPr>
          <a:xfrm>
            <a:off x="1333875" y="3598390"/>
            <a:ext cx="3039300" cy="1179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83" name="Google Shape;283;p14"/>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4"/>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4"/>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14"/>
          <p:cNvGrpSpPr/>
          <p:nvPr/>
        </p:nvGrpSpPr>
        <p:grpSpPr>
          <a:xfrm>
            <a:off x="6626134" y="-164562"/>
            <a:ext cx="121172" cy="760495"/>
            <a:chOff x="5245196" y="3136513"/>
            <a:chExt cx="121172" cy="760495"/>
          </a:xfrm>
        </p:grpSpPr>
        <p:sp>
          <p:nvSpPr>
            <p:cNvPr id="288" name="Google Shape;288;p1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14"/>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4"/>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4"/>
          <p:cNvSpPr txBox="1">
            <a:spLocks noGrp="1"/>
          </p:cNvSpPr>
          <p:nvPr>
            <p:ph type="ctrTitle" idx="4"/>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5" r:id="rId6"/>
    <p:sldLayoutId id="2147483657" r:id="rId7"/>
    <p:sldLayoutId id="2147483659" r:id="rId8"/>
    <p:sldLayoutId id="2147483660" r:id="rId9"/>
    <p:sldLayoutId id="2147483662" r:id="rId10"/>
    <p:sldLayoutId id="2147483664" r:id="rId11"/>
    <p:sldLayoutId id="2147483666" r:id="rId12"/>
    <p:sldLayoutId id="2147483667" r:id="rId13"/>
    <p:sldLayoutId id="2147483668"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25"/>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1100" dirty="0" err="1"/>
              <a:t>Bachtobji</a:t>
            </a:r>
            <a:r>
              <a:rPr lang="fr-FR" sz="1100" dirty="0"/>
              <a:t> </a:t>
            </a:r>
            <a:r>
              <a:rPr lang="fr-FR" sz="1100" dirty="0" err="1"/>
              <a:t>Amjed</a:t>
            </a:r>
            <a:endParaRPr lang="fr-FR" sz="1100" dirty="0"/>
          </a:p>
          <a:p>
            <a:pPr marL="0" lvl="0" indent="0" algn="ctr" rtl="0">
              <a:spcBef>
                <a:spcPts val="0"/>
              </a:spcBef>
              <a:spcAft>
                <a:spcPts val="0"/>
              </a:spcAft>
              <a:buNone/>
            </a:pPr>
            <a:r>
              <a:rPr lang="fr-FR" sz="1100" dirty="0"/>
              <a:t>&amp;</a:t>
            </a:r>
          </a:p>
          <a:p>
            <a:pPr marL="0" lvl="0" indent="0" algn="ctr" rtl="0">
              <a:spcBef>
                <a:spcPts val="0"/>
              </a:spcBef>
              <a:spcAft>
                <a:spcPts val="0"/>
              </a:spcAft>
              <a:buNone/>
            </a:pPr>
            <a:r>
              <a:rPr lang="fr-FR" sz="1100" dirty="0" err="1"/>
              <a:t>Bayoudhi</a:t>
            </a:r>
            <a:r>
              <a:rPr lang="fr-FR" sz="1100" dirty="0"/>
              <a:t> Mohamed</a:t>
            </a:r>
          </a:p>
          <a:p>
            <a:pPr marL="0" lvl="0" indent="0" algn="ctr" rtl="0">
              <a:spcBef>
                <a:spcPts val="0"/>
              </a:spcBef>
              <a:spcAft>
                <a:spcPts val="0"/>
              </a:spcAft>
              <a:buNone/>
            </a:pPr>
            <a:r>
              <a:rPr lang="fr-FR" sz="1100" dirty="0"/>
              <a:t>LISI A3-02</a:t>
            </a:r>
            <a:endParaRPr sz="1100" dirty="0"/>
          </a:p>
        </p:txBody>
      </p:sp>
      <p:sp>
        <p:nvSpPr>
          <p:cNvPr id="435" name="Google Shape;435;p25"/>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Human </a:t>
            </a:r>
            <a:r>
              <a:rPr lang="fr-FR" dirty="0" err="1"/>
              <a:t>Recongtion</a:t>
            </a:r>
            <a:endParaRPr dirty="0"/>
          </a:p>
        </p:txBody>
      </p:sp>
      <p:sp>
        <p:nvSpPr>
          <p:cNvPr id="436" name="Google Shape;436;p25"/>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5"/>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5"/>
          <p:cNvGrpSpPr/>
          <p:nvPr/>
        </p:nvGrpSpPr>
        <p:grpSpPr>
          <a:xfrm>
            <a:off x="6232314" y="3696331"/>
            <a:ext cx="121434" cy="1073147"/>
            <a:chOff x="6232314" y="3696331"/>
            <a:chExt cx="121434" cy="1073147"/>
          </a:xfrm>
        </p:grpSpPr>
        <p:sp>
          <p:nvSpPr>
            <p:cNvPr id="443" name="Google Shape;443;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25"/>
          <p:cNvGrpSpPr/>
          <p:nvPr/>
        </p:nvGrpSpPr>
        <p:grpSpPr>
          <a:xfrm>
            <a:off x="6780548" y="337714"/>
            <a:ext cx="133252" cy="1952377"/>
            <a:chOff x="6780548" y="337714"/>
            <a:chExt cx="133252" cy="1952377"/>
          </a:xfrm>
        </p:grpSpPr>
        <p:sp>
          <p:nvSpPr>
            <p:cNvPr id="446" name="Google Shape;446;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5"/>
          <p:cNvGrpSpPr/>
          <p:nvPr/>
        </p:nvGrpSpPr>
        <p:grpSpPr>
          <a:xfrm>
            <a:off x="1608717" y="1280046"/>
            <a:ext cx="199237" cy="2828935"/>
            <a:chOff x="1608717" y="1280046"/>
            <a:chExt cx="199237" cy="2828935"/>
          </a:xfrm>
        </p:grpSpPr>
        <p:sp>
          <p:nvSpPr>
            <p:cNvPr id="449" name="Google Shape;449;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25"/>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25"/>
          <p:cNvGrpSpPr/>
          <p:nvPr/>
        </p:nvGrpSpPr>
        <p:grpSpPr>
          <a:xfrm>
            <a:off x="8008096" y="2108910"/>
            <a:ext cx="199001" cy="2139769"/>
            <a:chOff x="8008096" y="2108910"/>
            <a:chExt cx="199001" cy="2139769"/>
          </a:xfrm>
        </p:grpSpPr>
        <p:sp>
          <p:nvSpPr>
            <p:cNvPr id="455" name="Google Shape;455;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25"/>
          <p:cNvGrpSpPr/>
          <p:nvPr/>
        </p:nvGrpSpPr>
        <p:grpSpPr>
          <a:xfrm>
            <a:off x="4472500" y="3928605"/>
            <a:ext cx="199001" cy="867198"/>
            <a:chOff x="4475150" y="4052605"/>
            <a:chExt cx="199001" cy="867198"/>
          </a:xfrm>
        </p:grpSpPr>
        <p:sp>
          <p:nvSpPr>
            <p:cNvPr id="458" name="Google Shape;458;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4" name="ZoneTexte 3">
            <a:extLst>
              <a:ext uri="{FF2B5EF4-FFF2-40B4-BE49-F238E27FC236}">
                <a16:creationId xmlns:a16="http://schemas.microsoft.com/office/drawing/2014/main" id="{A95CB989-F2A5-4EF2-BB9D-F56F9210B393}"/>
              </a:ext>
            </a:extLst>
          </p:cNvPr>
          <p:cNvSpPr txBox="1"/>
          <p:nvPr/>
        </p:nvSpPr>
        <p:spPr>
          <a:xfrm>
            <a:off x="415003" y="524539"/>
            <a:ext cx="6400799" cy="1538883"/>
          </a:xfrm>
          <a:prstGeom prst="rect">
            <a:avLst/>
          </a:prstGeom>
          <a:noFill/>
        </p:spPr>
        <p:txBody>
          <a:bodyPr wrap="square" rtlCol="0">
            <a:spAutoFit/>
          </a:bodyPr>
          <a:lstStyle/>
          <a:p>
            <a:r>
              <a:rPr lang="fr-FR" sz="2400" dirty="0">
                <a:solidFill>
                  <a:schemeClr val="bg1">
                    <a:lumMod val="95000"/>
                  </a:schemeClr>
                </a:solidFill>
                <a:latin typeface="Maven Pro" panose="020B0604020202020204" charset="0"/>
              </a:rPr>
              <a:t>Batch size, </a:t>
            </a:r>
            <a:r>
              <a:rPr lang="fr-FR" sz="2400" dirty="0" err="1">
                <a:solidFill>
                  <a:schemeClr val="bg1">
                    <a:lumMod val="95000"/>
                  </a:schemeClr>
                </a:solidFill>
                <a:latin typeface="Maven Pro" panose="020B0604020202020204" charset="0"/>
              </a:rPr>
              <a:t>epochs</a:t>
            </a:r>
            <a:r>
              <a:rPr lang="fr-FR" sz="2400" dirty="0">
                <a:solidFill>
                  <a:schemeClr val="bg1">
                    <a:lumMod val="95000"/>
                  </a:schemeClr>
                </a:solidFill>
                <a:latin typeface="Maven Pro" panose="020B0604020202020204" charset="0"/>
              </a:rPr>
              <a:t> </a:t>
            </a:r>
            <a:r>
              <a:rPr lang="fr-FR" dirty="0">
                <a:solidFill>
                  <a:schemeClr val="bg1">
                    <a:lumMod val="95000"/>
                  </a:schemeClr>
                </a:solidFill>
                <a:latin typeface="Maven Pro" panose="020B0604020202020204" charset="0"/>
              </a:rPr>
              <a:t>: </a:t>
            </a:r>
          </a:p>
          <a:p>
            <a:r>
              <a:rPr lang="fr-FR" dirty="0" err="1">
                <a:solidFill>
                  <a:schemeClr val="bg1">
                    <a:lumMod val="95000"/>
                  </a:schemeClr>
                </a:solidFill>
                <a:latin typeface="Maven Pro" panose="020B0604020202020204" charset="0"/>
              </a:rPr>
              <a:t>We</a:t>
            </a:r>
            <a:r>
              <a:rPr lang="fr-FR" dirty="0">
                <a:solidFill>
                  <a:schemeClr val="bg1">
                    <a:lumMod val="95000"/>
                  </a:schemeClr>
                </a:solidFill>
                <a:latin typeface="Maven Pro" panose="020B0604020202020204" charset="0"/>
              </a:rPr>
              <a:t> chose a batch size </a:t>
            </a:r>
            <a:r>
              <a:rPr lang="fr-FR" dirty="0" err="1">
                <a:solidFill>
                  <a:schemeClr val="bg1">
                    <a:lumMod val="95000"/>
                  </a:schemeClr>
                </a:solidFill>
                <a:latin typeface="Maven Pro" panose="020B0604020202020204" charset="0"/>
              </a:rPr>
              <a:t>equal</a:t>
            </a:r>
            <a:r>
              <a:rPr lang="fr-FR" dirty="0">
                <a:solidFill>
                  <a:schemeClr val="bg1">
                    <a:lumMod val="95000"/>
                  </a:schemeClr>
                </a:solidFill>
                <a:latin typeface="Maven Pro" panose="020B0604020202020204" charset="0"/>
              </a:rPr>
              <a:t> to 32 as </a:t>
            </a:r>
            <a:r>
              <a:rPr lang="fr-FR" dirty="0" err="1">
                <a:solidFill>
                  <a:schemeClr val="bg1">
                    <a:lumMod val="95000"/>
                  </a:schemeClr>
                </a:solidFill>
                <a:latin typeface="Maven Pro" panose="020B0604020202020204" charset="0"/>
              </a:rPr>
              <a:t>our</a:t>
            </a:r>
            <a:r>
              <a:rPr lang="fr-FR" dirty="0">
                <a:solidFill>
                  <a:schemeClr val="bg1">
                    <a:lumMod val="95000"/>
                  </a:schemeClr>
                </a:solidFill>
                <a:latin typeface="Maven Pro" panose="020B0604020202020204" charset="0"/>
              </a:rPr>
              <a:t> </a:t>
            </a:r>
            <a:r>
              <a:rPr lang="fr-FR" dirty="0" err="1">
                <a:solidFill>
                  <a:schemeClr val="bg1">
                    <a:lumMod val="95000"/>
                  </a:schemeClr>
                </a:solidFill>
                <a:latin typeface="Maven Pro" panose="020B0604020202020204" charset="0"/>
              </a:rPr>
              <a:t>database</a:t>
            </a:r>
            <a:r>
              <a:rPr lang="fr-FR" dirty="0">
                <a:solidFill>
                  <a:schemeClr val="bg1">
                    <a:lumMod val="95000"/>
                  </a:schemeClr>
                </a:solidFill>
                <a:latin typeface="Maven Pro" panose="020B0604020202020204" charset="0"/>
              </a:rPr>
              <a:t> </a:t>
            </a:r>
            <a:r>
              <a:rPr lang="fr-FR" dirty="0" err="1">
                <a:solidFill>
                  <a:schemeClr val="bg1">
                    <a:lumMod val="95000"/>
                  </a:schemeClr>
                </a:solidFill>
                <a:latin typeface="Maven Pro" panose="020B0604020202020204" charset="0"/>
              </a:rPr>
              <a:t>dosen’t</a:t>
            </a:r>
            <a:r>
              <a:rPr lang="fr-FR" dirty="0">
                <a:solidFill>
                  <a:schemeClr val="bg1">
                    <a:lumMod val="95000"/>
                  </a:schemeClr>
                </a:solidFill>
                <a:latin typeface="Maven Pro" panose="020B0604020202020204" charset="0"/>
              </a:rPr>
              <a:t> </a:t>
            </a:r>
            <a:r>
              <a:rPr lang="fr-FR" dirty="0" err="1">
                <a:solidFill>
                  <a:schemeClr val="bg1">
                    <a:lumMod val="95000"/>
                  </a:schemeClr>
                </a:solidFill>
                <a:latin typeface="Maven Pro" panose="020B0604020202020204" charset="0"/>
              </a:rPr>
              <a:t>contain</a:t>
            </a:r>
            <a:r>
              <a:rPr lang="fr-FR" dirty="0">
                <a:solidFill>
                  <a:schemeClr val="bg1">
                    <a:lumMod val="95000"/>
                  </a:schemeClr>
                </a:solidFill>
                <a:latin typeface="Maven Pro" panose="020B0604020202020204" charset="0"/>
              </a:rPr>
              <a:t> </a:t>
            </a:r>
            <a:r>
              <a:rPr lang="fr-FR" dirty="0" err="1">
                <a:solidFill>
                  <a:schemeClr val="bg1">
                    <a:lumMod val="95000"/>
                  </a:schemeClr>
                </a:solidFill>
                <a:latin typeface="Maven Pro" panose="020B0604020202020204" charset="0"/>
              </a:rPr>
              <a:t>too</a:t>
            </a:r>
            <a:r>
              <a:rPr lang="fr-FR" dirty="0">
                <a:solidFill>
                  <a:schemeClr val="bg1">
                    <a:lumMod val="95000"/>
                  </a:schemeClr>
                </a:solidFill>
                <a:latin typeface="Maven Pro" panose="020B0604020202020204" charset="0"/>
              </a:rPr>
              <a:t> </a:t>
            </a:r>
            <a:r>
              <a:rPr lang="fr-FR" dirty="0" err="1">
                <a:solidFill>
                  <a:schemeClr val="bg1">
                    <a:lumMod val="95000"/>
                  </a:schemeClr>
                </a:solidFill>
                <a:latin typeface="Maven Pro" panose="020B0604020202020204" charset="0"/>
              </a:rPr>
              <a:t>much</a:t>
            </a:r>
            <a:r>
              <a:rPr lang="fr-FR" dirty="0">
                <a:solidFill>
                  <a:schemeClr val="bg1">
                    <a:lumMod val="95000"/>
                  </a:schemeClr>
                </a:solidFill>
                <a:latin typeface="Maven Pro" panose="020B0604020202020204" charset="0"/>
              </a:rPr>
              <a:t> date, </a:t>
            </a:r>
            <a:r>
              <a:rPr lang="fr-FR" dirty="0" err="1">
                <a:solidFill>
                  <a:schemeClr val="bg1">
                    <a:lumMod val="95000"/>
                  </a:schemeClr>
                </a:solidFill>
                <a:latin typeface="Maven Pro" panose="020B0604020202020204" charset="0"/>
              </a:rPr>
              <a:t>we</a:t>
            </a:r>
            <a:r>
              <a:rPr lang="fr-FR" dirty="0">
                <a:solidFill>
                  <a:schemeClr val="bg1">
                    <a:lumMod val="95000"/>
                  </a:schemeClr>
                </a:solidFill>
                <a:latin typeface="Maven Pro" panose="020B0604020202020204" charset="0"/>
              </a:rPr>
              <a:t> gave of model a </a:t>
            </a:r>
            <a:r>
              <a:rPr lang="fr-FR" dirty="0" err="1">
                <a:solidFill>
                  <a:schemeClr val="bg1">
                    <a:lumMod val="95000"/>
                  </a:schemeClr>
                </a:solidFill>
                <a:latin typeface="Maven Pro" panose="020B0604020202020204" charset="0"/>
              </a:rPr>
              <a:t>number</a:t>
            </a:r>
            <a:r>
              <a:rPr lang="fr-FR" dirty="0">
                <a:solidFill>
                  <a:schemeClr val="bg1">
                    <a:lumMod val="95000"/>
                  </a:schemeClr>
                </a:solidFill>
                <a:latin typeface="Maven Pro" panose="020B0604020202020204" charset="0"/>
              </a:rPr>
              <a:t> of 20 </a:t>
            </a:r>
            <a:r>
              <a:rPr lang="fr-FR" dirty="0" err="1">
                <a:solidFill>
                  <a:schemeClr val="bg1">
                    <a:lumMod val="95000"/>
                  </a:schemeClr>
                </a:solidFill>
                <a:latin typeface="Maven Pro" panose="020B0604020202020204" charset="0"/>
              </a:rPr>
              <a:t>epochs</a:t>
            </a:r>
            <a:r>
              <a:rPr lang="fr-FR" dirty="0">
                <a:solidFill>
                  <a:schemeClr val="bg1">
                    <a:lumMod val="95000"/>
                  </a:schemeClr>
                </a:solidFill>
                <a:latin typeface="Maven Pro" panose="020B0604020202020204" charset="0"/>
              </a:rPr>
              <a:t> , not </a:t>
            </a:r>
            <a:r>
              <a:rPr lang="fr-FR" dirty="0" err="1">
                <a:solidFill>
                  <a:schemeClr val="bg1">
                    <a:lumMod val="95000"/>
                  </a:schemeClr>
                </a:solidFill>
                <a:latin typeface="Maven Pro" panose="020B0604020202020204" charset="0"/>
              </a:rPr>
              <a:t>too</a:t>
            </a:r>
            <a:r>
              <a:rPr lang="fr-FR" dirty="0">
                <a:solidFill>
                  <a:schemeClr val="bg1">
                    <a:lumMod val="95000"/>
                  </a:schemeClr>
                </a:solidFill>
                <a:latin typeface="Maven Pro" panose="020B0604020202020204" charset="0"/>
              </a:rPr>
              <a:t> </a:t>
            </a:r>
            <a:r>
              <a:rPr lang="fr-FR" dirty="0" err="1">
                <a:solidFill>
                  <a:schemeClr val="bg1">
                    <a:lumMod val="95000"/>
                  </a:schemeClr>
                </a:solidFill>
                <a:latin typeface="Maven Pro" panose="020B0604020202020204" charset="0"/>
              </a:rPr>
              <a:t>much</a:t>
            </a:r>
            <a:r>
              <a:rPr lang="fr-FR" dirty="0">
                <a:solidFill>
                  <a:schemeClr val="bg1">
                    <a:lumMod val="95000"/>
                  </a:schemeClr>
                </a:solidFill>
                <a:latin typeface="Maven Pro" panose="020B0604020202020204" charset="0"/>
              </a:rPr>
              <a:t> but </a:t>
            </a:r>
            <a:r>
              <a:rPr lang="fr-FR" dirty="0" err="1">
                <a:solidFill>
                  <a:schemeClr val="bg1">
                    <a:lumMod val="95000"/>
                  </a:schemeClr>
                </a:solidFill>
                <a:latin typeface="Maven Pro" panose="020B0604020202020204" charset="0"/>
              </a:rPr>
              <a:t>enough</a:t>
            </a:r>
            <a:r>
              <a:rPr lang="fr-FR" dirty="0">
                <a:solidFill>
                  <a:schemeClr val="bg1">
                    <a:lumMod val="95000"/>
                  </a:schemeClr>
                </a:solidFill>
                <a:latin typeface="Maven Pro" panose="020B0604020202020204" charset="0"/>
              </a:rPr>
              <a:t> for </a:t>
            </a:r>
            <a:r>
              <a:rPr lang="fr-FR" dirty="0" err="1">
                <a:solidFill>
                  <a:schemeClr val="bg1">
                    <a:lumMod val="95000"/>
                  </a:schemeClr>
                </a:solidFill>
                <a:latin typeface="Maven Pro" panose="020B0604020202020204" charset="0"/>
              </a:rPr>
              <a:t>this</a:t>
            </a:r>
            <a:r>
              <a:rPr lang="fr-FR" dirty="0">
                <a:solidFill>
                  <a:schemeClr val="bg1">
                    <a:lumMod val="95000"/>
                  </a:schemeClr>
                </a:solidFill>
                <a:latin typeface="Maven Pro" panose="020B0604020202020204" charset="0"/>
              </a:rPr>
              <a:t> </a:t>
            </a:r>
            <a:r>
              <a:rPr lang="fr-FR" dirty="0" err="1">
                <a:solidFill>
                  <a:schemeClr val="bg1">
                    <a:lumMod val="95000"/>
                  </a:schemeClr>
                </a:solidFill>
                <a:latin typeface="Maven Pro" panose="020B0604020202020204" charset="0"/>
              </a:rPr>
              <a:t>project</a:t>
            </a:r>
            <a:r>
              <a:rPr lang="fr-FR" dirty="0">
                <a:solidFill>
                  <a:schemeClr val="bg1">
                    <a:lumMod val="95000"/>
                  </a:schemeClr>
                </a:solidFill>
                <a:latin typeface="Maven Pro" panose="020B0604020202020204" charset="0"/>
              </a:rPr>
              <a:t>.</a:t>
            </a:r>
          </a:p>
          <a:p>
            <a:r>
              <a:rPr lang="fr-FR" dirty="0">
                <a:solidFill>
                  <a:schemeClr val="bg1">
                    <a:lumMod val="95000"/>
                  </a:schemeClr>
                </a:solidFill>
                <a:latin typeface="Maven Pro" panose="020B0604020202020204" charset="0"/>
              </a:rPr>
              <a:t>You can </a:t>
            </a:r>
            <a:r>
              <a:rPr lang="fr-FR" dirty="0" err="1">
                <a:solidFill>
                  <a:schemeClr val="bg1">
                    <a:lumMod val="95000"/>
                  </a:schemeClr>
                </a:solidFill>
                <a:latin typeface="Maven Pro" panose="020B0604020202020204" charset="0"/>
              </a:rPr>
              <a:t>see</a:t>
            </a:r>
            <a:r>
              <a:rPr lang="fr-FR" dirty="0">
                <a:solidFill>
                  <a:schemeClr val="bg1">
                    <a:lumMod val="95000"/>
                  </a:schemeClr>
                </a:solidFill>
                <a:latin typeface="Maven Pro" panose="020B0604020202020204" charset="0"/>
              </a:rPr>
              <a:t> the </a:t>
            </a:r>
            <a:r>
              <a:rPr lang="fr-FR" dirty="0" err="1">
                <a:solidFill>
                  <a:schemeClr val="bg1">
                    <a:lumMod val="95000"/>
                  </a:schemeClr>
                </a:solidFill>
                <a:latin typeface="Maven Pro" panose="020B0604020202020204" charset="0"/>
              </a:rPr>
              <a:t>improvement</a:t>
            </a:r>
            <a:r>
              <a:rPr lang="fr-FR" dirty="0">
                <a:solidFill>
                  <a:schemeClr val="bg1">
                    <a:lumMod val="95000"/>
                  </a:schemeClr>
                </a:solidFill>
                <a:latin typeface="Maven Pro" panose="020B0604020202020204" charset="0"/>
              </a:rPr>
              <a:t> of </a:t>
            </a:r>
            <a:r>
              <a:rPr lang="fr-FR" dirty="0" err="1">
                <a:solidFill>
                  <a:schemeClr val="bg1">
                    <a:lumMod val="95000"/>
                  </a:schemeClr>
                </a:solidFill>
                <a:latin typeface="Maven Pro" panose="020B0604020202020204" charset="0"/>
              </a:rPr>
              <a:t>accuracy</a:t>
            </a:r>
            <a:r>
              <a:rPr lang="fr-FR" dirty="0">
                <a:solidFill>
                  <a:schemeClr val="bg1">
                    <a:lumMod val="95000"/>
                  </a:schemeClr>
                </a:solidFill>
                <a:latin typeface="Maven Pro" panose="020B0604020202020204" charset="0"/>
              </a:rPr>
              <a:t> </a:t>
            </a:r>
            <a:r>
              <a:rPr lang="fr-FR" dirty="0" err="1">
                <a:solidFill>
                  <a:schemeClr val="bg1">
                    <a:lumMod val="95000"/>
                  </a:schemeClr>
                </a:solidFill>
                <a:latin typeface="Maven Pro" panose="020B0604020202020204" charset="0"/>
              </a:rPr>
              <a:t>between</a:t>
            </a:r>
            <a:r>
              <a:rPr lang="fr-FR" dirty="0">
                <a:solidFill>
                  <a:schemeClr val="bg1">
                    <a:lumMod val="95000"/>
                  </a:schemeClr>
                </a:solidFill>
                <a:latin typeface="Maven Pro" panose="020B0604020202020204" charset="0"/>
              </a:rPr>
              <a:t> the 1st and the last </a:t>
            </a:r>
            <a:r>
              <a:rPr lang="fr-FR" dirty="0" err="1">
                <a:solidFill>
                  <a:schemeClr val="bg1">
                    <a:lumMod val="95000"/>
                  </a:schemeClr>
                </a:solidFill>
                <a:latin typeface="Maven Pro" panose="020B0604020202020204" charset="0"/>
              </a:rPr>
              <a:t>epoch</a:t>
            </a:r>
            <a:r>
              <a:rPr lang="fr-FR" dirty="0">
                <a:solidFill>
                  <a:schemeClr val="bg1">
                    <a:lumMod val="95000"/>
                  </a:schemeClr>
                </a:solidFill>
                <a:latin typeface="Maven Pro" panose="020B0604020202020204" charset="0"/>
              </a:rPr>
              <a:t>.</a:t>
            </a:r>
          </a:p>
        </p:txBody>
      </p:sp>
      <p:pic>
        <p:nvPicPr>
          <p:cNvPr id="6" name="Image 5">
            <a:extLst>
              <a:ext uri="{FF2B5EF4-FFF2-40B4-BE49-F238E27FC236}">
                <a16:creationId xmlns:a16="http://schemas.microsoft.com/office/drawing/2014/main" id="{8F00B45D-2971-4E9A-AF29-782470A0657F}"/>
              </a:ext>
            </a:extLst>
          </p:cNvPr>
          <p:cNvPicPr>
            <a:picLocks noChangeAspect="1"/>
          </p:cNvPicPr>
          <p:nvPr/>
        </p:nvPicPr>
        <p:blipFill>
          <a:blip r:embed="rId3"/>
          <a:stretch>
            <a:fillRect/>
          </a:stretch>
        </p:blipFill>
        <p:spPr>
          <a:xfrm>
            <a:off x="1468068" y="2243026"/>
            <a:ext cx="1695450" cy="323850"/>
          </a:xfrm>
          <a:prstGeom prst="rect">
            <a:avLst/>
          </a:prstGeom>
        </p:spPr>
      </p:pic>
      <p:pic>
        <p:nvPicPr>
          <p:cNvPr id="8" name="Image 7">
            <a:extLst>
              <a:ext uri="{FF2B5EF4-FFF2-40B4-BE49-F238E27FC236}">
                <a16:creationId xmlns:a16="http://schemas.microsoft.com/office/drawing/2014/main" id="{8595A219-65AC-42C9-BC6C-3274E1870AB6}"/>
              </a:ext>
            </a:extLst>
          </p:cNvPr>
          <p:cNvPicPr>
            <a:picLocks noChangeAspect="1"/>
          </p:cNvPicPr>
          <p:nvPr/>
        </p:nvPicPr>
        <p:blipFill>
          <a:blip r:embed="rId4"/>
          <a:stretch>
            <a:fillRect/>
          </a:stretch>
        </p:blipFill>
        <p:spPr>
          <a:xfrm>
            <a:off x="4716426" y="2281126"/>
            <a:ext cx="3581400" cy="285750"/>
          </a:xfrm>
          <a:prstGeom prst="rect">
            <a:avLst/>
          </a:prstGeom>
        </p:spPr>
      </p:pic>
      <p:pic>
        <p:nvPicPr>
          <p:cNvPr id="10" name="Image 9">
            <a:extLst>
              <a:ext uri="{FF2B5EF4-FFF2-40B4-BE49-F238E27FC236}">
                <a16:creationId xmlns:a16="http://schemas.microsoft.com/office/drawing/2014/main" id="{C9C765E3-D55C-4515-9880-538F1E92FD0D}"/>
              </a:ext>
            </a:extLst>
          </p:cNvPr>
          <p:cNvPicPr>
            <a:picLocks noChangeAspect="1"/>
          </p:cNvPicPr>
          <p:nvPr/>
        </p:nvPicPr>
        <p:blipFill>
          <a:blip r:embed="rId5"/>
          <a:stretch>
            <a:fillRect/>
          </a:stretch>
        </p:blipFill>
        <p:spPr>
          <a:xfrm>
            <a:off x="4572000" y="2862374"/>
            <a:ext cx="4487604" cy="1756587"/>
          </a:xfrm>
          <a:prstGeom prst="rect">
            <a:avLst/>
          </a:prstGeom>
        </p:spPr>
      </p:pic>
      <p:pic>
        <p:nvPicPr>
          <p:cNvPr id="12" name="Image 11">
            <a:extLst>
              <a:ext uri="{FF2B5EF4-FFF2-40B4-BE49-F238E27FC236}">
                <a16:creationId xmlns:a16="http://schemas.microsoft.com/office/drawing/2014/main" id="{F2092526-E1A1-4945-9AB6-682ADD63AD09}"/>
              </a:ext>
            </a:extLst>
          </p:cNvPr>
          <p:cNvPicPr>
            <a:picLocks noChangeAspect="1"/>
          </p:cNvPicPr>
          <p:nvPr/>
        </p:nvPicPr>
        <p:blipFill>
          <a:blip r:embed="rId6"/>
          <a:stretch>
            <a:fillRect/>
          </a:stretch>
        </p:blipFill>
        <p:spPr>
          <a:xfrm>
            <a:off x="286415" y="2862374"/>
            <a:ext cx="4058757" cy="174883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pic>
        <p:nvPicPr>
          <p:cNvPr id="7" name="Image 6">
            <a:extLst>
              <a:ext uri="{FF2B5EF4-FFF2-40B4-BE49-F238E27FC236}">
                <a16:creationId xmlns:a16="http://schemas.microsoft.com/office/drawing/2014/main" id="{48FDA49C-D5CE-4D84-A0BD-CB8246BE4F4C}"/>
              </a:ext>
            </a:extLst>
          </p:cNvPr>
          <p:cNvPicPr>
            <a:picLocks noChangeAspect="1"/>
          </p:cNvPicPr>
          <p:nvPr/>
        </p:nvPicPr>
        <p:blipFill>
          <a:blip r:embed="rId3"/>
          <a:stretch>
            <a:fillRect/>
          </a:stretch>
        </p:blipFill>
        <p:spPr>
          <a:xfrm>
            <a:off x="2225749" y="4171065"/>
            <a:ext cx="6438900" cy="342900"/>
          </a:xfrm>
          <a:prstGeom prst="rect">
            <a:avLst/>
          </a:prstGeom>
        </p:spPr>
      </p:pic>
      <p:sp>
        <p:nvSpPr>
          <p:cNvPr id="10" name="ZoneTexte 9">
            <a:extLst>
              <a:ext uri="{FF2B5EF4-FFF2-40B4-BE49-F238E27FC236}">
                <a16:creationId xmlns:a16="http://schemas.microsoft.com/office/drawing/2014/main" id="{50617541-BE86-40A9-ADFD-235F6879CAA5}"/>
              </a:ext>
            </a:extLst>
          </p:cNvPr>
          <p:cNvSpPr txBox="1"/>
          <p:nvPr/>
        </p:nvSpPr>
        <p:spPr>
          <a:xfrm>
            <a:off x="1205023" y="567070"/>
            <a:ext cx="5209954" cy="1692771"/>
          </a:xfrm>
          <a:prstGeom prst="rect">
            <a:avLst/>
          </a:prstGeom>
          <a:noFill/>
        </p:spPr>
        <p:txBody>
          <a:bodyPr wrap="square" rtlCol="0">
            <a:spAutoFit/>
          </a:bodyPr>
          <a:lstStyle/>
          <a:p>
            <a:r>
              <a:rPr lang="fr-FR" sz="2400" dirty="0" err="1">
                <a:solidFill>
                  <a:schemeClr val="bg1"/>
                </a:solidFill>
                <a:latin typeface="Maven Pro" panose="020B0604020202020204" charset="0"/>
              </a:rPr>
              <a:t>Probability</a:t>
            </a:r>
            <a:r>
              <a:rPr lang="fr-FR" sz="2400" dirty="0">
                <a:solidFill>
                  <a:schemeClr val="bg1"/>
                </a:solidFill>
                <a:latin typeface="Maven Pro" panose="020B0604020202020204" charset="0"/>
              </a:rPr>
              <a:t> and </a:t>
            </a:r>
            <a:r>
              <a:rPr lang="fr-FR" sz="2400" dirty="0" err="1">
                <a:solidFill>
                  <a:schemeClr val="bg1"/>
                </a:solidFill>
                <a:latin typeface="Maven Pro" panose="020B0604020202020204" charset="0"/>
              </a:rPr>
              <a:t>Prediction</a:t>
            </a:r>
            <a:r>
              <a:rPr lang="fr-FR" sz="2400" dirty="0">
                <a:solidFill>
                  <a:schemeClr val="bg1"/>
                </a:solidFill>
                <a:latin typeface="Maven Pro" panose="020B0604020202020204" charset="0"/>
              </a:rPr>
              <a:t> : </a:t>
            </a:r>
          </a:p>
          <a:p>
            <a:endParaRPr lang="fr-FR" dirty="0">
              <a:solidFill>
                <a:schemeClr val="bg1"/>
              </a:solidFill>
              <a:latin typeface="Maven Pro" panose="020B0604020202020204" charset="0"/>
            </a:endParaRPr>
          </a:p>
          <a:p>
            <a:r>
              <a:rPr lang="fr-FR" dirty="0" err="1">
                <a:solidFill>
                  <a:schemeClr val="bg1"/>
                </a:solidFill>
                <a:latin typeface="Maven Pro" panose="020B0604020202020204" charset="0"/>
              </a:rPr>
              <a:t>After</a:t>
            </a:r>
            <a:r>
              <a:rPr lang="fr-FR" dirty="0">
                <a:solidFill>
                  <a:schemeClr val="bg1"/>
                </a:solidFill>
                <a:latin typeface="Maven Pro" panose="020B0604020202020204" charset="0"/>
              </a:rPr>
              <a:t> training and </a:t>
            </a:r>
            <a:r>
              <a:rPr lang="fr-FR" dirty="0" err="1">
                <a:solidFill>
                  <a:schemeClr val="bg1"/>
                </a:solidFill>
                <a:latin typeface="Maven Pro" panose="020B0604020202020204" charset="0"/>
              </a:rPr>
              <a:t>compiling</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our</a:t>
            </a:r>
            <a:r>
              <a:rPr lang="fr-FR" dirty="0">
                <a:solidFill>
                  <a:schemeClr val="bg1"/>
                </a:solidFill>
                <a:latin typeface="Maven Pro" panose="020B0604020202020204" charset="0"/>
              </a:rPr>
              <a:t> model, </a:t>
            </a:r>
            <a:r>
              <a:rPr lang="fr-FR" dirty="0" err="1">
                <a:solidFill>
                  <a:schemeClr val="bg1"/>
                </a:solidFill>
                <a:latin typeface="Maven Pro" panose="020B0604020202020204" charset="0"/>
              </a:rPr>
              <a:t>we</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tested</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it</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with</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with</a:t>
            </a:r>
            <a:r>
              <a:rPr lang="fr-FR" dirty="0">
                <a:solidFill>
                  <a:schemeClr val="bg1"/>
                </a:solidFill>
                <a:latin typeface="Maven Pro" panose="020B0604020202020204" charset="0"/>
              </a:rPr>
              <a:t> the </a:t>
            </a:r>
            <a:r>
              <a:rPr lang="fr-FR" dirty="0" err="1">
                <a:solidFill>
                  <a:schemeClr val="bg1"/>
                </a:solidFill>
                <a:latin typeface="Maven Pro" panose="020B0604020202020204" charset="0"/>
              </a:rPr>
              <a:t>following</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picture</a:t>
            </a:r>
            <a:r>
              <a:rPr lang="fr-FR" dirty="0">
                <a:solidFill>
                  <a:schemeClr val="bg1"/>
                </a:solidFill>
                <a:latin typeface="Maven Pro" panose="020B0604020202020204" charset="0"/>
              </a:rPr>
              <a:t> and </a:t>
            </a:r>
            <a:r>
              <a:rPr lang="fr-FR" dirty="0" err="1">
                <a:solidFill>
                  <a:schemeClr val="bg1"/>
                </a:solidFill>
                <a:latin typeface="Maven Pro" panose="020B0604020202020204" charset="0"/>
              </a:rPr>
              <a:t>found</a:t>
            </a:r>
            <a:r>
              <a:rPr lang="fr-FR" dirty="0">
                <a:solidFill>
                  <a:schemeClr val="bg1"/>
                </a:solidFill>
                <a:latin typeface="Maven Pro" panose="020B0604020202020204" charset="0"/>
              </a:rPr>
              <a:t> the </a:t>
            </a:r>
            <a:r>
              <a:rPr lang="fr-FR" dirty="0" err="1">
                <a:solidFill>
                  <a:schemeClr val="bg1"/>
                </a:solidFill>
                <a:latin typeface="Maven Pro" panose="020B0604020202020204" charset="0"/>
              </a:rPr>
              <a:t>following</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Result</a:t>
            </a:r>
            <a:r>
              <a:rPr lang="fr-FR" dirty="0">
                <a:solidFill>
                  <a:schemeClr val="bg1"/>
                </a:solidFill>
                <a:latin typeface="Maven Pro" panose="020B0604020202020204" charset="0"/>
              </a:rPr>
              <a:t> and </a:t>
            </a:r>
            <a:r>
              <a:rPr lang="fr-FR" dirty="0" err="1">
                <a:solidFill>
                  <a:schemeClr val="bg1"/>
                </a:solidFill>
                <a:latin typeface="Maven Pro" panose="020B0604020202020204" charset="0"/>
              </a:rPr>
              <a:t>it’s</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quite</a:t>
            </a:r>
            <a:r>
              <a:rPr lang="fr-FR" dirty="0">
                <a:solidFill>
                  <a:schemeClr val="bg1"/>
                </a:solidFill>
                <a:latin typeface="Maven Pro" panose="020B0604020202020204" charset="0"/>
              </a:rPr>
              <a:t> exact!</a:t>
            </a:r>
          </a:p>
          <a:p>
            <a:endParaRPr lang="fr-FR" sz="2400" dirty="0">
              <a:solidFill>
                <a:schemeClr val="bg1"/>
              </a:solidFill>
              <a:latin typeface="Maven Pro" panose="020B0604020202020204" charset="0"/>
            </a:endParaRPr>
          </a:p>
        </p:txBody>
      </p:sp>
      <p:pic>
        <p:nvPicPr>
          <p:cNvPr id="12" name="Image 11">
            <a:extLst>
              <a:ext uri="{FF2B5EF4-FFF2-40B4-BE49-F238E27FC236}">
                <a16:creationId xmlns:a16="http://schemas.microsoft.com/office/drawing/2014/main" id="{D2129703-8FE5-4E92-AA56-68A282B39976}"/>
              </a:ext>
            </a:extLst>
          </p:cNvPr>
          <p:cNvPicPr>
            <a:picLocks noChangeAspect="1"/>
          </p:cNvPicPr>
          <p:nvPr/>
        </p:nvPicPr>
        <p:blipFill>
          <a:blip r:embed="rId4"/>
          <a:stretch>
            <a:fillRect/>
          </a:stretch>
        </p:blipFill>
        <p:spPr>
          <a:xfrm>
            <a:off x="854814" y="2044398"/>
            <a:ext cx="3043791" cy="201309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pic>
        <p:nvPicPr>
          <p:cNvPr id="29" name="Image 28">
            <a:extLst>
              <a:ext uri="{FF2B5EF4-FFF2-40B4-BE49-F238E27FC236}">
                <a16:creationId xmlns:a16="http://schemas.microsoft.com/office/drawing/2014/main" id="{40AE36EB-23FB-4A3B-BD37-E76686BD1B7B}"/>
              </a:ext>
            </a:extLst>
          </p:cNvPr>
          <p:cNvPicPr>
            <a:picLocks noChangeAspect="1"/>
          </p:cNvPicPr>
          <p:nvPr/>
        </p:nvPicPr>
        <p:blipFill>
          <a:blip r:embed="rId3"/>
          <a:stretch>
            <a:fillRect/>
          </a:stretch>
        </p:blipFill>
        <p:spPr>
          <a:xfrm>
            <a:off x="1560992" y="1099029"/>
            <a:ext cx="5695950" cy="3838575"/>
          </a:xfrm>
          <a:prstGeom prst="rect">
            <a:avLst/>
          </a:prstGeom>
        </p:spPr>
      </p:pic>
      <p:sp>
        <p:nvSpPr>
          <p:cNvPr id="30" name="ZoneTexte 29">
            <a:extLst>
              <a:ext uri="{FF2B5EF4-FFF2-40B4-BE49-F238E27FC236}">
                <a16:creationId xmlns:a16="http://schemas.microsoft.com/office/drawing/2014/main" id="{6983FE44-6F2A-4D9B-B3C1-BD3ED2B6CBAE}"/>
              </a:ext>
            </a:extLst>
          </p:cNvPr>
          <p:cNvSpPr txBox="1"/>
          <p:nvPr/>
        </p:nvSpPr>
        <p:spPr>
          <a:xfrm>
            <a:off x="574158" y="531628"/>
            <a:ext cx="2768707" cy="461665"/>
          </a:xfrm>
          <a:prstGeom prst="rect">
            <a:avLst/>
          </a:prstGeom>
          <a:noFill/>
        </p:spPr>
        <p:txBody>
          <a:bodyPr wrap="none" rtlCol="0">
            <a:spAutoFit/>
          </a:bodyPr>
          <a:lstStyle/>
          <a:p>
            <a:r>
              <a:rPr lang="fr-FR" sz="2400" dirty="0" err="1">
                <a:solidFill>
                  <a:schemeClr val="bg1"/>
                </a:solidFill>
              </a:rPr>
              <a:t>Accuracy</a:t>
            </a:r>
            <a:r>
              <a:rPr lang="fr-FR" sz="2400" dirty="0">
                <a:solidFill>
                  <a:schemeClr val="bg1"/>
                </a:solidFill>
              </a:rPr>
              <a:t> and </a:t>
            </a:r>
            <a:r>
              <a:rPr lang="fr-FR" sz="2400" dirty="0" err="1">
                <a:solidFill>
                  <a:schemeClr val="bg1"/>
                </a:solidFill>
              </a:rPr>
              <a:t>loss</a:t>
            </a:r>
            <a:r>
              <a:rPr lang="fr-FR" sz="2400" dirty="0">
                <a:solidFill>
                  <a:schemeClr val="bg1"/>
                </a:solidFill>
              </a:rPr>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23" name="Google Shape;689;p32">
            <a:extLst>
              <a:ext uri="{FF2B5EF4-FFF2-40B4-BE49-F238E27FC236}">
                <a16:creationId xmlns:a16="http://schemas.microsoft.com/office/drawing/2014/main" id="{1123C19A-2778-4A21-885C-A7D3983580F4}"/>
              </a:ext>
            </a:extLst>
          </p:cNvPr>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693;p32">
            <a:extLst>
              <a:ext uri="{FF2B5EF4-FFF2-40B4-BE49-F238E27FC236}">
                <a16:creationId xmlns:a16="http://schemas.microsoft.com/office/drawing/2014/main" id="{351FEB7B-E47D-447A-A418-06DD5D8EBF5D}"/>
              </a:ext>
            </a:extLst>
          </p:cNvPr>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
        <p:nvSpPr>
          <p:cNvPr id="25" name="Google Shape;692;p32">
            <a:extLst>
              <a:ext uri="{FF2B5EF4-FFF2-40B4-BE49-F238E27FC236}">
                <a16:creationId xmlns:a16="http://schemas.microsoft.com/office/drawing/2014/main" id="{6243161F-7006-470A-A3C1-36E8FF2A13EC}"/>
              </a:ext>
            </a:extLst>
          </p:cNvPr>
          <p:cNvSpPr/>
          <p:nvPr/>
        </p:nvSpPr>
        <p:spPr>
          <a:xfrm>
            <a:off x="1417827" y="3931675"/>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90;p32">
            <a:extLst>
              <a:ext uri="{FF2B5EF4-FFF2-40B4-BE49-F238E27FC236}">
                <a16:creationId xmlns:a16="http://schemas.microsoft.com/office/drawing/2014/main" id="{DDF14CE9-900B-4F88-8392-C1AE85174083}"/>
              </a:ext>
            </a:extLst>
          </p:cNvPr>
          <p:cNvSpPr txBox="1">
            <a:spLocks/>
          </p:cNvSpPr>
          <p:nvPr/>
        </p:nvSpPr>
        <p:spPr>
          <a:xfrm>
            <a:off x="5834925" y="2122225"/>
            <a:ext cx="9810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4800"/>
              <a:buFont typeface="Share Tech"/>
              <a:buNone/>
              <a:defRPr sz="60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 dirty="0">
                <a:solidFill>
                  <a:schemeClr val="dk2"/>
                </a:solidFill>
              </a:rPr>
              <a:t>03</a:t>
            </a:r>
          </a:p>
        </p:txBody>
      </p:sp>
      <p:sp>
        <p:nvSpPr>
          <p:cNvPr id="27" name="Google Shape;687;p32">
            <a:extLst>
              <a:ext uri="{FF2B5EF4-FFF2-40B4-BE49-F238E27FC236}">
                <a16:creationId xmlns:a16="http://schemas.microsoft.com/office/drawing/2014/main" id="{94039906-23B2-4A14-B014-11C6E75791BC}"/>
              </a:ext>
            </a:extLst>
          </p:cNvPr>
          <p:cNvSpPr txBox="1">
            <a:spLocks/>
          </p:cNvSpPr>
          <p:nvPr/>
        </p:nvSpPr>
        <p:spPr>
          <a:xfrm>
            <a:off x="1696427" y="1862725"/>
            <a:ext cx="2622000" cy="837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pPr algn="ctr"/>
            <a:r>
              <a:rPr lang="fr-FR" sz="4000" dirty="0" err="1"/>
              <a:t>Problems</a:t>
            </a:r>
            <a:r>
              <a:rPr lang="fr-FR" sz="4000" dirty="0"/>
              <a:t> and </a:t>
            </a:r>
            <a:r>
              <a:rPr lang="fr-FR" sz="4000" dirty="0" err="1"/>
              <a:t>Difficulties</a:t>
            </a:r>
            <a:endParaRPr lang="fr-FR" sz="4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20" name="ZoneTexte 19">
            <a:extLst>
              <a:ext uri="{FF2B5EF4-FFF2-40B4-BE49-F238E27FC236}">
                <a16:creationId xmlns:a16="http://schemas.microsoft.com/office/drawing/2014/main" id="{3F0B9975-0985-469F-B32C-55BD862D5E69}"/>
              </a:ext>
            </a:extLst>
          </p:cNvPr>
          <p:cNvSpPr txBox="1"/>
          <p:nvPr/>
        </p:nvSpPr>
        <p:spPr>
          <a:xfrm>
            <a:off x="1238609" y="850436"/>
            <a:ext cx="6018028" cy="3323987"/>
          </a:xfrm>
          <a:prstGeom prst="rect">
            <a:avLst/>
          </a:prstGeom>
          <a:noFill/>
        </p:spPr>
        <p:txBody>
          <a:bodyPr wrap="square" rtlCol="0">
            <a:spAutoFit/>
          </a:bodyPr>
          <a:lstStyle/>
          <a:p>
            <a:r>
              <a:rPr lang="fr-FR" dirty="0">
                <a:solidFill>
                  <a:schemeClr val="bg1"/>
                </a:solidFill>
                <a:latin typeface="Maven Pro" panose="020B0604020202020204" charset="0"/>
              </a:rPr>
              <a:t>As </a:t>
            </a:r>
            <a:r>
              <a:rPr lang="fr-FR" dirty="0" err="1">
                <a:solidFill>
                  <a:schemeClr val="bg1"/>
                </a:solidFill>
                <a:latin typeface="Maven Pro" panose="020B0604020202020204" charset="0"/>
              </a:rPr>
              <a:t>any</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developers</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we</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faced</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some</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problems</a:t>
            </a:r>
            <a:r>
              <a:rPr lang="fr-FR" dirty="0">
                <a:solidFill>
                  <a:schemeClr val="bg1"/>
                </a:solidFill>
                <a:latin typeface="Maven Pro" panose="020B0604020202020204" charset="0"/>
              </a:rPr>
              <a:t> and </a:t>
            </a:r>
            <a:r>
              <a:rPr lang="fr-FR" dirty="0" err="1">
                <a:solidFill>
                  <a:schemeClr val="bg1"/>
                </a:solidFill>
                <a:latin typeface="Maven Pro" panose="020B0604020202020204" charset="0"/>
              </a:rPr>
              <a:t>difficulties</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such</a:t>
            </a:r>
            <a:r>
              <a:rPr lang="fr-FR" dirty="0">
                <a:solidFill>
                  <a:schemeClr val="bg1"/>
                </a:solidFill>
                <a:latin typeface="Maven Pro" panose="020B0604020202020204" charset="0"/>
              </a:rPr>
              <a:t> as :</a:t>
            </a:r>
          </a:p>
          <a:p>
            <a:endParaRPr lang="fr-FR" dirty="0">
              <a:solidFill>
                <a:schemeClr val="bg1"/>
              </a:solidFill>
              <a:latin typeface="Maven Pro" panose="020B0604020202020204" charset="0"/>
            </a:endParaRPr>
          </a:p>
          <a:p>
            <a:r>
              <a:rPr lang="fr-FR" dirty="0">
                <a:solidFill>
                  <a:schemeClr val="bg1"/>
                </a:solidFill>
                <a:latin typeface="Maven Pro" panose="020B0604020202020204" charset="0"/>
              </a:rPr>
              <a:t>1)</a:t>
            </a:r>
            <a:r>
              <a:rPr lang="fr-FR" dirty="0" err="1">
                <a:solidFill>
                  <a:schemeClr val="bg1"/>
                </a:solidFill>
                <a:latin typeface="Maven Pro" panose="020B0604020202020204" charset="0"/>
              </a:rPr>
              <a:t>We</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didn’t</a:t>
            </a:r>
            <a:r>
              <a:rPr lang="fr-FR" dirty="0">
                <a:solidFill>
                  <a:schemeClr val="bg1"/>
                </a:solidFill>
                <a:latin typeface="Maven Pro" panose="020B0604020202020204" charset="0"/>
              </a:rPr>
              <a:t> use a </a:t>
            </a:r>
            <a:r>
              <a:rPr lang="fr-FR" dirty="0" err="1">
                <a:solidFill>
                  <a:schemeClr val="bg1"/>
                </a:solidFill>
                <a:latin typeface="Maven Pro" panose="020B0604020202020204" charset="0"/>
              </a:rPr>
              <a:t>pre</a:t>
            </a:r>
            <a:r>
              <a:rPr lang="fr-FR" dirty="0">
                <a:solidFill>
                  <a:schemeClr val="bg1"/>
                </a:solidFill>
                <a:latin typeface="Maven Pro" panose="020B0604020202020204" charset="0"/>
              </a:rPr>
              <a:t>-made </a:t>
            </a:r>
            <a:r>
              <a:rPr lang="fr-FR" dirty="0" err="1">
                <a:solidFill>
                  <a:schemeClr val="bg1"/>
                </a:solidFill>
                <a:latin typeface="Maven Pro" panose="020B0604020202020204" charset="0"/>
              </a:rPr>
              <a:t>database</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so</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we</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had</a:t>
            </a:r>
            <a:r>
              <a:rPr lang="fr-FR" dirty="0">
                <a:solidFill>
                  <a:schemeClr val="bg1"/>
                </a:solidFill>
                <a:latin typeface="Maven Pro" panose="020B0604020202020204" charset="0"/>
              </a:rPr>
              <a:t> to </a:t>
            </a:r>
            <a:r>
              <a:rPr lang="fr-FR" dirty="0" err="1">
                <a:solidFill>
                  <a:schemeClr val="bg1"/>
                </a:solidFill>
                <a:latin typeface="Maven Pro" panose="020B0604020202020204" charset="0"/>
              </a:rPr>
              <a:t>precise</a:t>
            </a:r>
            <a:r>
              <a:rPr lang="fr-FR" dirty="0">
                <a:solidFill>
                  <a:schemeClr val="bg1"/>
                </a:solidFill>
                <a:latin typeface="Maven Pro" panose="020B0604020202020204" charset="0"/>
              </a:rPr>
              <a:t> test data and training data by </a:t>
            </a:r>
            <a:r>
              <a:rPr lang="fr-FR" dirty="0" err="1">
                <a:solidFill>
                  <a:schemeClr val="bg1"/>
                </a:solidFill>
                <a:latin typeface="Maven Pro" panose="020B0604020202020204" charset="0"/>
              </a:rPr>
              <a:t>our</a:t>
            </a:r>
            <a:r>
              <a:rPr lang="fr-FR" dirty="0">
                <a:solidFill>
                  <a:schemeClr val="bg1"/>
                </a:solidFill>
                <a:latin typeface="Maven Pro" panose="020B0604020202020204" charset="0"/>
              </a:rPr>
              <a:t> selves, the solution </a:t>
            </a:r>
            <a:r>
              <a:rPr lang="fr-FR" dirty="0" err="1">
                <a:solidFill>
                  <a:schemeClr val="bg1"/>
                </a:solidFill>
                <a:latin typeface="Maven Pro" panose="020B0604020202020204" charset="0"/>
              </a:rPr>
              <a:t>was</a:t>
            </a:r>
            <a:r>
              <a:rPr lang="fr-FR" dirty="0">
                <a:solidFill>
                  <a:schemeClr val="bg1"/>
                </a:solidFill>
                <a:latin typeface="Maven Pro" panose="020B0604020202020204" charset="0"/>
              </a:rPr>
              <a:t> a </a:t>
            </a:r>
            <a:r>
              <a:rPr lang="fr-FR" dirty="0" err="1">
                <a:solidFill>
                  <a:schemeClr val="bg1"/>
                </a:solidFill>
                <a:latin typeface="Maven Pro" panose="020B0604020202020204" charset="0"/>
              </a:rPr>
              <a:t>keras</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function</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that</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shuffle</a:t>
            </a:r>
            <a:r>
              <a:rPr lang="fr-FR" dirty="0">
                <a:solidFill>
                  <a:schemeClr val="bg1"/>
                </a:solidFill>
                <a:latin typeface="Maven Pro" panose="020B0604020202020204" charset="0"/>
              </a:rPr>
              <a:t> data and </a:t>
            </a:r>
            <a:r>
              <a:rPr lang="fr-FR" dirty="0" err="1">
                <a:solidFill>
                  <a:schemeClr val="bg1"/>
                </a:solidFill>
                <a:latin typeface="Maven Pro" panose="020B0604020202020204" charset="0"/>
              </a:rPr>
              <a:t>choose</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randomly</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both</a:t>
            </a:r>
            <a:r>
              <a:rPr lang="fr-FR" dirty="0">
                <a:solidFill>
                  <a:schemeClr val="bg1"/>
                </a:solidFill>
                <a:latin typeface="Maven Pro" panose="020B0604020202020204" charset="0"/>
              </a:rPr>
              <a:t> data and put </a:t>
            </a:r>
            <a:r>
              <a:rPr lang="fr-FR" dirty="0" err="1">
                <a:solidFill>
                  <a:schemeClr val="bg1"/>
                </a:solidFill>
                <a:latin typeface="Maven Pro" panose="020B0604020202020204" charset="0"/>
              </a:rPr>
              <a:t>it</a:t>
            </a:r>
            <a:r>
              <a:rPr lang="fr-FR" dirty="0">
                <a:solidFill>
                  <a:schemeClr val="bg1"/>
                </a:solidFill>
                <a:latin typeface="Maven Pro" panose="020B0604020202020204" charset="0"/>
              </a:rPr>
              <a:t> in a </a:t>
            </a:r>
            <a:r>
              <a:rPr lang="fr-FR" dirty="0" err="1">
                <a:solidFill>
                  <a:schemeClr val="bg1"/>
                </a:solidFill>
                <a:latin typeface="Maven Pro" panose="020B0604020202020204" charset="0"/>
              </a:rPr>
              <a:t>keras</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datasets</a:t>
            </a:r>
            <a:r>
              <a:rPr lang="fr-FR" dirty="0">
                <a:solidFill>
                  <a:schemeClr val="bg1"/>
                </a:solidFill>
                <a:latin typeface="Maven Pro" panose="020B0604020202020204" charset="0"/>
              </a:rPr>
              <a:t>.</a:t>
            </a:r>
          </a:p>
          <a:p>
            <a:endParaRPr lang="fr-FR" dirty="0">
              <a:solidFill>
                <a:schemeClr val="bg1"/>
              </a:solidFill>
              <a:latin typeface="Maven Pro" panose="020B0604020202020204" charset="0"/>
            </a:endParaRPr>
          </a:p>
          <a:p>
            <a:r>
              <a:rPr lang="fr-FR" dirty="0">
                <a:solidFill>
                  <a:schemeClr val="bg1"/>
                </a:solidFill>
                <a:latin typeface="Maven Pro" panose="020B0604020202020204" charset="0"/>
              </a:rPr>
              <a:t>2)The Solution </a:t>
            </a:r>
            <a:r>
              <a:rPr lang="fr-FR" dirty="0" err="1">
                <a:solidFill>
                  <a:schemeClr val="bg1"/>
                </a:solidFill>
                <a:latin typeface="Maven Pro" panose="020B0604020202020204" charset="0"/>
              </a:rPr>
              <a:t>above</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took</a:t>
            </a:r>
            <a:r>
              <a:rPr lang="fr-FR" dirty="0">
                <a:solidFill>
                  <a:schemeClr val="bg1"/>
                </a:solidFill>
                <a:latin typeface="Maven Pro" panose="020B0604020202020204" charset="0"/>
              </a:rPr>
              <a:t> us to an </a:t>
            </a:r>
            <a:r>
              <a:rPr lang="fr-FR" dirty="0" err="1">
                <a:solidFill>
                  <a:schemeClr val="bg1"/>
                </a:solidFill>
                <a:latin typeface="Maven Pro" panose="020B0604020202020204" charset="0"/>
              </a:rPr>
              <a:t>other</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problem</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keras</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datasets</a:t>
            </a:r>
            <a:r>
              <a:rPr lang="fr-FR" dirty="0">
                <a:solidFill>
                  <a:schemeClr val="bg1"/>
                </a:solidFill>
                <a:latin typeface="Maven Pro" panose="020B0604020202020204" charset="0"/>
              </a:rPr>
              <a:t> can not </a:t>
            </a:r>
            <a:r>
              <a:rPr lang="fr-FR" dirty="0" err="1">
                <a:solidFill>
                  <a:schemeClr val="bg1"/>
                </a:solidFill>
                <a:latin typeface="Maven Pro" panose="020B0604020202020204" charset="0"/>
              </a:rPr>
              <a:t>be</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handled</a:t>
            </a:r>
            <a:r>
              <a:rPr lang="fr-FR" dirty="0">
                <a:solidFill>
                  <a:schemeClr val="bg1"/>
                </a:solidFill>
                <a:latin typeface="Maven Pro" panose="020B0604020202020204" charset="0"/>
              </a:rPr>
              <a:t> as </a:t>
            </a:r>
            <a:r>
              <a:rPr lang="fr-FR" dirty="0" err="1">
                <a:solidFill>
                  <a:schemeClr val="bg1"/>
                </a:solidFill>
                <a:latin typeface="Maven Pro" panose="020B0604020202020204" charset="0"/>
              </a:rPr>
              <a:t>pictures</a:t>
            </a:r>
            <a:r>
              <a:rPr lang="fr-FR" dirty="0">
                <a:solidFill>
                  <a:schemeClr val="bg1"/>
                </a:solidFill>
                <a:latin typeface="Maven Pro" panose="020B0604020202020204" charset="0"/>
              </a:rPr>
              <a:t> in normal </a:t>
            </a:r>
            <a:r>
              <a:rPr lang="fr-FR" dirty="0" err="1">
                <a:solidFill>
                  <a:schemeClr val="bg1"/>
                </a:solidFill>
                <a:latin typeface="Maven Pro" panose="020B0604020202020204" charset="0"/>
              </a:rPr>
              <a:t>treatments</a:t>
            </a:r>
            <a:r>
              <a:rPr lang="fr-FR" dirty="0">
                <a:solidFill>
                  <a:schemeClr val="bg1"/>
                </a:solidFill>
                <a:latin typeface="Maven Pro" panose="020B0604020202020204" charset="0"/>
              </a:rPr>
              <a:t> , </a:t>
            </a:r>
            <a:r>
              <a:rPr lang="fr-FR" dirty="0" err="1">
                <a:solidFill>
                  <a:schemeClr val="bg1"/>
                </a:solidFill>
                <a:latin typeface="Maven Pro" panose="020B0604020202020204" charset="0"/>
              </a:rPr>
              <a:t>so</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we</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had</a:t>
            </a:r>
            <a:r>
              <a:rPr lang="fr-FR" dirty="0">
                <a:solidFill>
                  <a:schemeClr val="bg1"/>
                </a:solidFill>
                <a:latin typeface="Maven Pro" panose="020B0604020202020204" charset="0"/>
              </a:rPr>
              <a:t> to look for </a:t>
            </a:r>
            <a:r>
              <a:rPr lang="fr-FR" dirty="0" err="1">
                <a:solidFill>
                  <a:schemeClr val="bg1"/>
                </a:solidFill>
                <a:latin typeface="Maven Pro" panose="020B0604020202020204" charset="0"/>
              </a:rPr>
              <a:t>another</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function</a:t>
            </a:r>
            <a:r>
              <a:rPr lang="fr-FR" dirty="0">
                <a:solidFill>
                  <a:schemeClr val="bg1"/>
                </a:solidFill>
                <a:latin typeface="Maven Pro" panose="020B0604020202020204" charset="0"/>
              </a:rPr>
              <a:t> able to </a:t>
            </a:r>
            <a:r>
              <a:rPr lang="fr-FR" dirty="0" err="1">
                <a:solidFill>
                  <a:schemeClr val="bg1"/>
                </a:solidFill>
                <a:latin typeface="Maven Pro" panose="020B0604020202020204" charset="0"/>
              </a:rPr>
              <a:t>work</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with</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these</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kind</a:t>
            </a:r>
            <a:r>
              <a:rPr lang="fr-FR" dirty="0">
                <a:solidFill>
                  <a:schemeClr val="bg1"/>
                </a:solidFill>
                <a:latin typeface="Maven Pro" panose="020B0604020202020204" charset="0"/>
              </a:rPr>
              <a:t> of </a:t>
            </a:r>
            <a:r>
              <a:rPr lang="fr-FR" dirty="0" err="1">
                <a:solidFill>
                  <a:schemeClr val="bg1"/>
                </a:solidFill>
                <a:latin typeface="Maven Pro" panose="020B0604020202020204" charset="0"/>
              </a:rPr>
              <a:t>objects</a:t>
            </a:r>
            <a:endParaRPr lang="fr-FR" dirty="0">
              <a:solidFill>
                <a:schemeClr val="bg1"/>
              </a:solidFill>
              <a:latin typeface="Maven Pro" panose="020B0604020202020204" charset="0"/>
            </a:endParaRPr>
          </a:p>
          <a:p>
            <a:endParaRPr lang="fr-FR" dirty="0">
              <a:solidFill>
                <a:schemeClr val="bg1"/>
              </a:solidFill>
              <a:latin typeface="Maven Pro" panose="020B0604020202020204" charset="0"/>
            </a:endParaRPr>
          </a:p>
          <a:p>
            <a:r>
              <a:rPr lang="fr-FR" dirty="0">
                <a:solidFill>
                  <a:schemeClr val="bg1"/>
                </a:solidFill>
                <a:latin typeface="Maven Pro" panose="020B0604020202020204" charset="0"/>
              </a:rPr>
              <a:t>3) It </a:t>
            </a:r>
            <a:r>
              <a:rPr lang="fr-FR" dirty="0" err="1">
                <a:solidFill>
                  <a:schemeClr val="bg1"/>
                </a:solidFill>
                <a:latin typeface="Maven Pro" panose="020B0604020202020204" charset="0"/>
              </a:rPr>
              <a:t>was</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our</a:t>
            </a:r>
            <a:r>
              <a:rPr lang="fr-FR" dirty="0">
                <a:solidFill>
                  <a:schemeClr val="bg1"/>
                </a:solidFill>
                <a:latin typeface="Maven Pro" panose="020B0604020202020204" charset="0"/>
              </a:rPr>
              <a:t> 1st time </a:t>
            </a:r>
            <a:r>
              <a:rPr lang="fr-FR" dirty="0" err="1">
                <a:solidFill>
                  <a:schemeClr val="bg1"/>
                </a:solidFill>
                <a:latin typeface="Maven Pro" panose="020B0604020202020204" charset="0"/>
              </a:rPr>
              <a:t>with</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ubuntu</a:t>
            </a:r>
            <a:r>
              <a:rPr lang="fr-FR" dirty="0">
                <a:solidFill>
                  <a:schemeClr val="bg1"/>
                </a:solidFill>
                <a:latin typeface="Maven Pro" panose="020B0604020202020204" charset="0"/>
              </a:rPr>
              <a:t> in </a:t>
            </a:r>
            <a:r>
              <a:rPr lang="fr-FR" dirty="0" err="1">
                <a:solidFill>
                  <a:schemeClr val="bg1"/>
                </a:solidFill>
                <a:latin typeface="Maven Pro" panose="020B0604020202020204" charset="0"/>
              </a:rPr>
              <a:t>development</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what</a:t>
            </a:r>
            <a:r>
              <a:rPr lang="fr-FR" dirty="0">
                <a:solidFill>
                  <a:schemeClr val="bg1"/>
                </a:solidFill>
                <a:latin typeface="Maven Pro" panose="020B0604020202020204" charset="0"/>
              </a:rPr>
              <a:t> made us lose more time to </a:t>
            </a:r>
            <a:r>
              <a:rPr lang="fr-FR" dirty="0" err="1">
                <a:solidFill>
                  <a:schemeClr val="bg1"/>
                </a:solidFill>
                <a:latin typeface="Maven Pro" panose="020B0604020202020204" charset="0"/>
              </a:rPr>
              <a:t>get</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familiar</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with</a:t>
            </a:r>
            <a:r>
              <a:rPr lang="fr-FR" dirty="0">
                <a:solidFill>
                  <a:schemeClr val="bg1"/>
                </a:solidFill>
                <a:latin typeface="Maven Pro" panose="020B0604020202020204" charset="0"/>
              </a:rPr>
              <a:t>.</a:t>
            </a:r>
          </a:p>
          <a:p>
            <a:endParaRPr lang="fr-FR" dirty="0">
              <a:solidFill>
                <a:schemeClr val="bg1"/>
              </a:solidFill>
              <a:latin typeface="Maven Pro" panose="020B0604020202020204" charset="0"/>
            </a:endParaRPr>
          </a:p>
          <a:p>
            <a:endParaRPr lang="fr-FR" dirty="0">
              <a:solidFill>
                <a:schemeClr val="bg1"/>
              </a:solidFill>
              <a:latin typeface="Maven Pro" panose="020B06040202020202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37"/>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err="1">
                <a:solidFill>
                  <a:schemeClr val="bg1">
                    <a:lumMod val="95000"/>
                  </a:schemeClr>
                </a:solidFill>
              </a:rPr>
              <a:t>Thank</a:t>
            </a:r>
            <a:r>
              <a:rPr lang="fr-FR" dirty="0">
                <a:solidFill>
                  <a:schemeClr val="bg1">
                    <a:lumMod val="95000"/>
                  </a:schemeClr>
                </a:solidFill>
              </a:rPr>
              <a:t> </a:t>
            </a:r>
            <a:r>
              <a:rPr lang="fr-FR" dirty="0" err="1">
                <a:solidFill>
                  <a:schemeClr val="bg1">
                    <a:lumMod val="95000"/>
                  </a:schemeClr>
                </a:solidFill>
              </a:rPr>
              <a:t>you</a:t>
            </a:r>
            <a:r>
              <a:rPr lang="fr-FR" dirty="0">
                <a:solidFill>
                  <a:schemeClr val="bg1">
                    <a:lumMod val="95000"/>
                  </a:schemeClr>
                </a:solidFill>
              </a:rPr>
              <a:t> for </a:t>
            </a:r>
            <a:r>
              <a:rPr lang="fr-FR" dirty="0" err="1">
                <a:solidFill>
                  <a:schemeClr val="bg1">
                    <a:lumMod val="95000"/>
                  </a:schemeClr>
                </a:solidFill>
              </a:rPr>
              <a:t>your</a:t>
            </a:r>
            <a:r>
              <a:rPr lang="fr-FR" dirty="0">
                <a:solidFill>
                  <a:schemeClr val="bg1">
                    <a:lumMod val="95000"/>
                  </a:schemeClr>
                </a:solidFill>
              </a:rPr>
              <a:t> attention!</a:t>
            </a:r>
            <a:endParaRPr dirty="0">
              <a:solidFill>
                <a:schemeClr val="bg1">
                  <a:lumMod val="95000"/>
                </a:schemeCl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26"/>
          <p:cNvSpPr txBox="1">
            <a:spLocks noGrp="1"/>
          </p:cNvSpPr>
          <p:nvPr>
            <p:ph type="body" idx="1"/>
          </p:nvPr>
        </p:nvSpPr>
        <p:spPr>
          <a:xfrm>
            <a:off x="597375" y="1063525"/>
            <a:ext cx="7866900" cy="3786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dirty="0"/>
              <a:t>Nowadays, Robots are taking the majority of hard works </a:t>
            </a:r>
            <a:r>
              <a:rPr lang="fr-FR" sz="1400" dirty="0"/>
              <a:t>and high-</a:t>
            </a:r>
            <a:r>
              <a:rPr lang="fr-FR" sz="1400" dirty="0" err="1"/>
              <a:t>precision</a:t>
            </a:r>
            <a:r>
              <a:rPr lang="fr-FR" sz="1400" dirty="0"/>
              <a:t> </a:t>
            </a:r>
            <a:r>
              <a:rPr lang="fr-FR" sz="1400" dirty="0" err="1"/>
              <a:t>works</a:t>
            </a:r>
            <a:r>
              <a:rPr lang="en" sz="1400" dirty="0"/>
              <a:t>, they are dominating in industrial fields, </a:t>
            </a:r>
            <a:r>
              <a:rPr lang="fr-FR" sz="1400" dirty="0" err="1"/>
              <a:t>medical</a:t>
            </a:r>
            <a:r>
              <a:rPr lang="fr-FR" sz="1400" dirty="0"/>
              <a:t> </a:t>
            </a:r>
            <a:r>
              <a:rPr lang="fr-FR" sz="1400" dirty="0" err="1"/>
              <a:t>fields</a:t>
            </a:r>
            <a:r>
              <a:rPr lang="fr-FR" sz="1400" dirty="0"/>
              <a:t> and </a:t>
            </a:r>
            <a:r>
              <a:rPr lang="fr-FR" sz="1400" dirty="0" err="1"/>
              <a:t>security</a:t>
            </a:r>
            <a:r>
              <a:rPr lang="fr-FR" sz="1400" dirty="0"/>
              <a:t> </a:t>
            </a:r>
            <a:r>
              <a:rPr lang="fr-FR" sz="1400" dirty="0" err="1"/>
              <a:t>fields</a:t>
            </a:r>
            <a:r>
              <a:rPr lang="fr-FR" sz="1400" dirty="0"/>
              <a:t>.</a:t>
            </a:r>
          </a:p>
          <a:p>
            <a:pPr marL="0" lvl="0" indent="0" algn="l" rtl="0">
              <a:lnSpc>
                <a:spcPct val="100000"/>
              </a:lnSpc>
              <a:spcBef>
                <a:spcPts val="0"/>
              </a:spcBef>
              <a:spcAft>
                <a:spcPts val="0"/>
              </a:spcAft>
              <a:buNone/>
            </a:pPr>
            <a:endParaRPr lang="fr-FR" sz="1400" dirty="0"/>
          </a:p>
          <a:p>
            <a:pPr marL="0" lvl="0" indent="0" algn="l" rtl="0">
              <a:lnSpc>
                <a:spcPct val="100000"/>
              </a:lnSpc>
              <a:spcBef>
                <a:spcPts val="0"/>
              </a:spcBef>
              <a:spcAft>
                <a:spcPts val="0"/>
              </a:spcAft>
              <a:buNone/>
            </a:pPr>
            <a:r>
              <a:rPr lang="fr-FR" sz="1400" dirty="0" err="1"/>
              <a:t>Taking</a:t>
            </a:r>
            <a:r>
              <a:rPr lang="fr-FR" sz="1400" dirty="0"/>
              <a:t> the </a:t>
            </a:r>
            <a:r>
              <a:rPr lang="fr-FR" sz="1400" dirty="0" err="1"/>
              <a:t>security</a:t>
            </a:r>
            <a:r>
              <a:rPr lang="fr-FR" sz="1400" dirty="0"/>
              <a:t> </a:t>
            </a:r>
            <a:r>
              <a:rPr lang="fr-FR" sz="1400" dirty="0" err="1"/>
              <a:t>domain</a:t>
            </a:r>
            <a:r>
              <a:rPr lang="fr-FR" sz="1400" dirty="0"/>
              <a:t>, robots are </a:t>
            </a:r>
            <a:r>
              <a:rPr lang="fr-FR" sz="1400" dirty="0" err="1"/>
              <a:t>working</a:t>
            </a:r>
            <a:r>
              <a:rPr lang="fr-FR" sz="1400" dirty="0"/>
              <a:t> as   </a:t>
            </a:r>
            <a:r>
              <a:rPr lang="fr-FR" sz="1400" dirty="0" err="1"/>
              <a:t>guardians</a:t>
            </a:r>
            <a:r>
              <a:rPr lang="fr-FR" sz="1400" dirty="0"/>
              <a:t> in </a:t>
            </a:r>
            <a:r>
              <a:rPr lang="fr-FR" sz="1400" dirty="0" err="1"/>
              <a:t>many</a:t>
            </a:r>
            <a:r>
              <a:rPr lang="fr-FR" sz="1400" dirty="0"/>
              <a:t> </a:t>
            </a:r>
            <a:r>
              <a:rPr lang="fr-FR" sz="1400" dirty="0" err="1"/>
              <a:t>companies</a:t>
            </a:r>
            <a:r>
              <a:rPr lang="fr-FR" sz="1400" dirty="0"/>
              <a:t>,  </a:t>
            </a:r>
            <a:r>
              <a:rPr lang="fr-FR" sz="1400" dirty="0" err="1"/>
              <a:t>it</a:t>
            </a:r>
            <a:r>
              <a:rPr lang="fr-FR" sz="1400" dirty="0"/>
              <a:t> s </a:t>
            </a:r>
            <a:r>
              <a:rPr lang="fr-FR" sz="1400" dirty="0" err="1"/>
              <a:t>less</a:t>
            </a:r>
            <a:r>
              <a:rPr lang="fr-FR" sz="1400" dirty="0"/>
              <a:t> </a:t>
            </a:r>
            <a:r>
              <a:rPr lang="fr-FR" sz="1400" dirty="0" err="1"/>
              <a:t>risky</a:t>
            </a:r>
            <a:r>
              <a:rPr lang="fr-FR" sz="1400" dirty="0"/>
              <a:t> for </a:t>
            </a:r>
            <a:r>
              <a:rPr lang="fr-FR" sz="1400" dirty="0" err="1"/>
              <a:t>human</a:t>
            </a:r>
            <a:r>
              <a:rPr lang="fr-FR" sz="1400" dirty="0"/>
              <a:t> </a:t>
            </a:r>
            <a:r>
              <a:rPr lang="fr-FR" sz="1400" dirty="0" err="1"/>
              <a:t>being</a:t>
            </a:r>
            <a:r>
              <a:rPr lang="fr-FR" sz="1400" dirty="0"/>
              <a:t> and more efficient , as an </a:t>
            </a:r>
            <a:r>
              <a:rPr lang="fr-FR" sz="1400" dirty="0" err="1"/>
              <a:t>example</a:t>
            </a:r>
            <a:r>
              <a:rPr lang="fr-FR" sz="1400" dirty="0"/>
              <a:t>, </a:t>
            </a:r>
            <a:r>
              <a:rPr lang="fr-FR" sz="1400" dirty="0" err="1"/>
              <a:t>we</a:t>
            </a:r>
            <a:r>
              <a:rPr lang="fr-FR" sz="1400" dirty="0"/>
              <a:t> all </a:t>
            </a:r>
            <a:r>
              <a:rPr lang="fr-FR" sz="1400" dirty="0" err="1"/>
              <a:t>remember</a:t>
            </a:r>
            <a:r>
              <a:rPr lang="fr-FR" sz="1400" dirty="0"/>
              <a:t> </a:t>
            </a:r>
            <a:r>
              <a:rPr lang="fr-FR" sz="1400" dirty="0" err="1"/>
              <a:t>that</a:t>
            </a:r>
            <a:r>
              <a:rPr lang="fr-FR" sz="1400" dirty="0"/>
              <a:t> robot </a:t>
            </a:r>
            <a:r>
              <a:rPr lang="fr-FR" sz="1400" dirty="0" err="1"/>
              <a:t>used</a:t>
            </a:r>
            <a:r>
              <a:rPr lang="fr-FR" sz="1400" dirty="0"/>
              <a:t> by the </a:t>
            </a:r>
            <a:r>
              <a:rPr lang="fr-FR" sz="1400" dirty="0" err="1"/>
              <a:t>ministry</a:t>
            </a:r>
            <a:r>
              <a:rPr lang="fr-FR" sz="1400" dirty="0"/>
              <a:t> of </a:t>
            </a:r>
            <a:r>
              <a:rPr lang="fr-FR" sz="1400" dirty="0" err="1"/>
              <a:t>interior</a:t>
            </a:r>
            <a:r>
              <a:rPr lang="fr-FR" sz="1400" dirty="0"/>
              <a:t> in covid19 – </a:t>
            </a:r>
            <a:r>
              <a:rPr lang="fr-FR" sz="1400" dirty="0" err="1"/>
              <a:t>era</a:t>
            </a:r>
            <a:r>
              <a:rPr lang="fr-FR" sz="1400" dirty="0"/>
              <a:t> to impose </a:t>
            </a:r>
            <a:r>
              <a:rPr lang="fr-FR" sz="1400" dirty="0" err="1"/>
              <a:t>lockdown</a:t>
            </a:r>
            <a:r>
              <a:rPr lang="fr-FR" sz="1400" dirty="0"/>
              <a:t> on people. </a:t>
            </a:r>
          </a:p>
          <a:p>
            <a:pPr marL="0" lvl="0" indent="0" algn="l" rtl="0">
              <a:lnSpc>
                <a:spcPct val="100000"/>
              </a:lnSpc>
              <a:spcBef>
                <a:spcPts val="0"/>
              </a:spcBef>
              <a:spcAft>
                <a:spcPts val="0"/>
              </a:spcAft>
              <a:buNone/>
            </a:pPr>
            <a:endParaRPr lang="fr-FR" sz="1400" dirty="0"/>
          </a:p>
          <a:p>
            <a:pPr marL="0" lvl="0" indent="0" algn="l" rtl="0">
              <a:lnSpc>
                <a:spcPct val="100000"/>
              </a:lnSpc>
              <a:spcBef>
                <a:spcPts val="0"/>
              </a:spcBef>
              <a:spcAft>
                <a:spcPts val="0"/>
              </a:spcAft>
              <a:buNone/>
            </a:pPr>
            <a:endParaRPr lang="fr-FR" sz="1400" dirty="0"/>
          </a:p>
          <a:p>
            <a:pPr marL="0" lvl="0" indent="0" algn="l" rtl="0">
              <a:lnSpc>
                <a:spcPct val="100000"/>
              </a:lnSpc>
              <a:spcBef>
                <a:spcPts val="0"/>
              </a:spcBef>
              <a:spcAft>
                <a:spcPts val="0"/>
              </a:spcAft>
              <a:buNone/>
            </a:pPr>
            <a:r>
              <a:rPr lang="fr-FR" sz="1400" dirty="0" err="1"/>
              <a:t>However</a:t>
            </a:r>
            <a:r>
              <a:rPr lang="fr-FR" sz="1400" dirty="0"/>
              <a:t>, </a:t>
            </a:r>
            <a:r>
              <a:rPr lang="fr-FR" sz="1400" dirty="0" err="1"/>
              <a:t>anybody</a:t>
            </a:r>
            <a:r>
              <a:rPr lang="fr-FR" sz="1400" dirty="0"/>
              <a:t> can </a:t>
            </a:r>
            <a:r>
              <a:rPr lang="fr-FR" sz="1400" dirty="0" err="1"/>
              <a:t>ask</a:t>
            </a:r>
            <a:r>
              <a:rPr lang="fr-FR" sz="1400" dirty="0"/>
              <a:t> </a:t>
            </a:r>
            <a:r>
              <a:rPr lang="fr-FR" sz="1400" dirty="0" err="1"/>
              <a:t>himself</a:t>
            </a:r>
            <a:r>
              <a:rPr lang="fr-FR" sz="1400" dirty="0"/>
              <a:t>, how can </a:t>
            </a:r>
            <a:r>
              <a:rPr lang="fr-FR" sz="1400" dirty="0" err="1"/>
              <a:t>this</a:t>
            </a:r>
            <a:endParaRPr lang="fr-FR" sz="1400" dirty="0"/>
          </a:p>
          <a:p>
            <a:pPr marL="0" lvl="0" indent="0" algn="l" rtl="0">
              <a:lnSpc>
                <a:spcPct val="100000"/>
              </a:lnSpc>
              <a:spcBef>
                <a:spcPts val="0"/>
              </a:spcBef>
              <a:spcAft>
                <a:spcPts val="0"/>
              </a:spcAft>
              <a:buNone/>
            </a:pPr>
            <a:r>
              <a:rPr lang="fr-FR" sz="1400" dirty="0"/>
              <a:t>Robot know </a:t>
            </a:r>
            <a:r>
              <a:rPr lang="fr-FR" sz="1400" dirty="0" err="1"/>
              <a:t>that</a:t>
            </a:r>
            <a:r>
              <a:rPr lang="fr-FR" sz="1400" dirty="0"/>
              <a:t> the objet standing in front of </a:t>
            </a:r>
            <a:r>
              <a:rPr lang="fr-FR" sz="1400" dirty="0" err="1"/>
              <a:t>him</a:t>
            </a:r>
            <a:endParaRPr lang="fr-FR" sz="1400" dirty="0"/>
          </a:p>
          <a:p>
            <a:pPr marL="0" lvl="0" indent="0" algn="l" rtl="0">
              <a:lnSpc>
                <a:spcPct val="100000"/>
              </a:lnSpc>
              <a:spcBef>
                <a:spcPts val="0"/>
              </a:spcBef>
              <a:spcAft>
                <a:spcPts val="0"/>
              </a:spcAft>
              <a:buNone/>
            </a:pPr>
            <a:r>
              <a:rPr lang="fr-FR" sz="1400" dirty="0"/>
              <a:t>Is a </a:t>
            </a:r>
            <a:r>
              <a:rPr lang="fr-FR" sz="1400" dirty="0" err="1"/>
              <a:t>human</a:t>
            </a:r>
            <a:r>
              <a:rPr lang="fr-FR" sz="1400" dirty="0"/>
              <a:t> </a:t>
            </a:r>
            <a:r>
              <a:rPr lang="fr-FR" sz="1400" dirty="0" err="1"/>
              <a:t>being</a:t>
            </a:r>
            <a:r>
              <a:rPr lang="fr-FR" sz="1400" dirty="0"/>
              <a:t>? How </a:t>
            </a:r>
            <a:r>
              <a:rPr lang="fr-FR" sz="1400" dirty="0" err="1"/>
              <a:t>could</a:t>
            </a:r>
            <a:r>
              <a:rPr lang="fr-FR" sz="1400" dirty="0"/>
              <a:t> </a:t>
            </a:r>
            <a:r>
              <a:rPr lang="fr-FR" sz="1400" dirty="0" err="1"/>
              <a:t>it</a:t>
            </a:r>
            <a:r>
              <a:rPr lang="fr-FR" sz="1400" dirty="0"/>
              <a:t> </a:t>
            </a:r>
            <a:r>
              <a:rPr lang="fr-FR" sz="1400" dirty="0" err="1"/>
              <a:t>distinguish</a:t>
            </a:r>
            <a:r>
              <a:rPr lang="fr-FR" sz="1400" dirty="0"/>
              <a:t>  </a:t>
            </a:r>
            <a:r>
              <a:rPr lang="fr-FR" sz="1400" dirty="0" err="1"/>
              <a:t>humans</a:t>
            </a:r>
            <a:endParaRPr lang="fr-FR" sz="1400" dirty="0"/>
          </a:p>
          <a:p>
            <a:pPr marL="0" lvl="0" indent="0" algn="l" rtl="0">
              <a:lnSpc>
                <a:spcPct val="100000"/>
              </a:lnSpc>
              <a:spcBef>
                <a:spcPts val="0"/>
              </a:spcBef>
              <a:spcAft>
                <a:spcPts val="0"/>
              </a:spcAft>
              <a:buNone/>
            </a:pPr>
            <a:r>
              <a:rPr lang="fr-FR" sz="1400" dirty="0" err="1"/>
              <a:t>From</a:t>
            </a:r>
            <a:r>
              <a:rPr lang="fr-FR" sz="1400" dirty="0"/>
              <a:t> </a:t>
            </a:r>
            <a:r>
              <a:rPr lang="fr-FR" sz="1400" dirty="0" err="1"/>
              <a:t>other</a:t>
            </a:r>
            <a:r>
              <a:rPr lang="fr-FR" sz="1400" dirty="0"/>
              <a:t> </a:t>
            </a:r>
            <a:r>
              <a:rPr lang="fr-FR" sz="1400" dirty="0" err="1"/>
              <a:t>objects</a:t>
            </a:r>
            <a:r>
              <a:rPr lang="fr-FR" sz="1400" dirty="0"/>
              <a:t>?</a:t>
            </a:r>
          </a:p>
          <a:p>
            <a:pPr marL="0" lvl="0" indent="0" algn="l" rtl="0">
              <a:lnSpc>
                <a:spcPct val="100000"/>
              </a:lnSpc>
              <a:spcBef>
                <a:spcPts val="0"/>
              </a:spcBef>
              <a:spcAft>
                <a:spcPts val="0"/>
              </a:spcAft>
              <a:buNone/>
            </a:pPr>
            <a:endParaRPr lang="fr-FR" sz="1400" dirty="0"/>
          </a:p>
          <a:p>
            <a:pPr marL="0" lvl="0" indent="0" algn="l" rtl="0">
              <a:lnSpc>
                <a:spcPct val="100000"/>
              </a:lnSpc>
              <a:spcBef>
                <a:spcPts val="0"/>
              </a:spcBef>
              <a:spcAft>
                <a:spcPts val="0"/>
              </a:spcAft>
              <a:buNone/>
            </a:pPr>
            <a:r>
              <a:rPr lang="fr-FR" sz="1400" dirty="0"/>
              <a:t>That s </a:t>
            </a:r>
            <a:r>
              <a:rPr lang="fr-FR" sz="1400" dirty="0" err="1"/>
              <a:t>what</a:t>
            </a:r>
            <a:r>
              <a:rPr lang="fr-FR" sz="1400" dirty="0"/>
              <a:t> </a:t>
            </a:r>
            <a:r>
              <a:rPr lang="fr-FR" sz="1400" dirty="0" err="1"/>
              <a:t>we</a:t>
            </a:r>
            <a:r>
              <a:rPr lang="fr-FR" sz="1400" dirty="0"/>
              <a:t> are </a:t>
            </a:r>
            <a:r>
              <a:rPr lang="fr-FR" sz="1400" dirty="0" err="1"/>
              <a:t>going</a:t>
            </a:r>
            <a:r>
              <a:rPr lang="fr-FR" sz="1400" dirty="0"/>
              <a:t> to talk about in the </a:t>
            </a:r>
            <a:r>
              <a:rPr lang="fr-FR" sz="1400" dirty="0" err="1"/>
              <a:t>next</a:t>
            </a:r>
            <a:r>
              <a:rPr lang="fr-FR" sz="1400" dirty="0"/>
              <a:t> </a:t>
            </a:r>
          </a:p>
          <a:p>
            <a:pPr marL="0" lvl="0" indent="0" algn="l" rtl="0">
              <a:lnSpc>
                <a:spcPct val="100000"/>
              </a:lnSpc>
              <a:spcBef>
                <a:spcPts val="0"/>
              </a:spcBef>
              <a:spcAft>
                <a:spcPts val="0"/>
              </a:spcAft>
              <a:buNone/>
            </a:pPr>
            <a:r>
              <a:rPr lang="fr-FR" sz="1400" dirty="0"/>
              <a:t>Slides!</a:t>
            </a:r>
          </a:p>
        </p:txBody>
      </p:sp>
      <p:sp>
        <p:nvSpPr>
          <p:cNvPr id="466" name="Google Shape;466;p26"/>
          <p:cNvSpPr txBox="1">
            <a:spLocks noGrp="1"/>
          </p:cNvSpPr>
          <p:nvPr>
            <p:ph type="ctrTitle"/>
          </p:nvPr>
        </p:nvSpPr>
        <p:spPr>
          <a:xfrm>
            <a:off x="618825" y="411675"/>
            <a:ext cx="6490812"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err="1"/>
              <a:t>Let’s</a:t>
            </a:r>
            <a:r>
              <a:rPr lang="fr-FR" dirty="0"/>
              <a:t> </a:t>
            </a:r>
            <a:r>
              <a:rPr lang="fr-FR" dirty="0" err="1"/>
              <a:t>Get</a:t>
            </a:r>
            <a:r>
              <a:rPr lang="fr-FR" dirty="0"/>
              <a:t> </a:t>
            </a:r>
            <a:r>
              <a:rPr lang="fr-FR" dirty="0" err="1"/>
              <a:t>into</a:t>
            </a:r>
            <a:r>
              <a:rPr lang="fr-FR" dirty="0"/>
              <a:t> the </a:t>
            </a:r>
            <a:r>
              <a:rPr lang="fr-FR" dirty="0" err="1"/>
              <a:t>context</a:t>
            </a:r>
            <a:r>
              <a:rPr lang="fr-FR" dirty="0"/>
              <a:t> of </a:t>
            </a:r>
            <a:r>
              <a:rPr lang="fr-FR" dirty="0" err="1"/>
              <a:t>our</a:t>
            </a:r>
            <a:r>
              <a:rPr lang="fr-FR" dirty="0"/>
              <a:t> </a:t>
            </a:r>
            <a:r>
              <a:rPr lang="fr-FR" dirty="0" err="1"/>
              <a:t>project</a:t>
            </a:r>
            <a:r>
              <a:rPr lang="fr-FR" dirty="0"/>
              <a:t> !</a:t>
            </a:r>
            <a:endParaRPr dirty="0"/>
          </a:p>
        </p:txBody>
      </p:sp>
      <p:pic>
        <p:nvPicPr>
          <p:cNvPr id="3" name="Image 2">
            <a:extLst>
              <a:ext uri="{FF2B5EF4-FFF2-40B4-BE49-F238E27FC236}">
                <a16:creationId xmlns:a16="http://schemas.microsoft.com/office/drawing/2014/main" id="{2BCA3410-1D70-4AE0-92E6-686F41450D39}"/>
              </a:ext>
            </a:extLst>
          </p:cNvPr>
          <p:cNvPicPr>
            <a:picLocks noChangeAspect="1"/>
          </p:cNvPicPr>
          <p:nvPr/>
        </p:nvPicPr>
        <p:blipFill>
          <a:blip r:embed="rId3"/>
          <a:stretch>
            <a:fillRect/>
          </a:stretch>
        </p:blipFill>
        <p:spPr>
          <a:xfrm>
            <a:off x="4933507" y="2509284"/>
            <a:ext cx="4038453" cy="253054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27"/>
          <p:cNvSpPr txBox="1">
            <a:spLocks noGrp="1"/>
          </p:cNvSpPr>
          <p:nvPr>
            <p:ph type="ctrTitle" idx="13"/>
          </p:nvPr>
        </p:nvSpPr>
        <p:spPr>
          <a:xfrm>
            <a:off x="6602641" y="3251516"/>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Problems &amp; </a:t>
            </a:r>
            <a:r>
              <a:rPr lang="fr-FR" dirty="0" err="1"/>
              <a:t>Difficulties</a:t>
            </a:r>
            <a:endParaRPr dirty="0"/>
          </a:p>
        </p:txBody>
      </p:sp>
      <p:sp>
        <p:nvSpPr>
          <p:cNvPr id="473" name="Google Shape;473;p27"/>
          <p:cNvSpPr txBox="1">
            <a:spLocks noGrp="1"/>
          </p:cNvSpPr>
          <p:nvPr>
            <p:ph type="ctrTitle" idx="4"/>
          </p:nvPr>
        </p:nvSpPr>
        <p:spPr>
          <a:xfrm>
            <a:off x="3862103" y="3057950"/>
            <a:ext cx="1386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Our Work</a:t>
            </a:r>
            <a:endParaRPr dirty="0"/>
          </a:p>
        </p:txBody>
      </p:sp>
      <p:sp>
        <p:nvSpPr>
          <p:cNvPr id="474" name="Google Shape;474;p27"/>
          <p:cNvSpPr txBox="1">
            <a:spLocks noGrp="1"/>
          </p:cNvSpPr>
          <p:nvPr>
            <p:ph type="ctrTitle"/>
          </p:nvPr>
        </p:nvSpPr>
        <p:spPr>
          <a:xfrm>
            <a:off x="1223300" y="3396800"/>
            <a:ext cx="2152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err="1"/>
              <a:t>What</a:t>
            </a:r>
            <a:r>
              <a:rPr lang="fr-FR" dirty="0"/>
              <a:t> </a:t>
            </a:r>
            <a:r>
              <a:rPr lang="fr-FR" dirty="0" err="1"/>
              <a:t>is</a:t>
            </a:r>
            <a:r>
              <a:rPr lang="fr-FR" dirty="0"/>
              <a:t> Human </a:t>
            </a:r>
            <a:br>
              <a:rPr lang="fr-FR" dirty="0"/>
            </a:br>
            <a:r>
              <a:rPr lang="fr-FR" dirty="0"/>
              <a:t>Recognition?</a:t>
            </a:r>
            <a:endParaRPr dirty="0"/>
          </a:p>
        </p:txBody>
      </p:sp>
      <p:sp>
        <p:nvSpPr>
          <p:cNvPr id="476" name="Google Shape;476;p27"/>
          <p:cNvSpPr txBox="1">
            <a:spLocks noGrp="1"/>
          </p:cNvSpPr>
          <p:nvPr>
            <p:ph type="title" idx="3"/>
          </p:nvPr>
        </p:nvSpPr>
        <p:spPr>
          <a:xfrm>
            <a:off x="1223300"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78" name="Google Shape;478;p27"/>
          <p:cNvSpPr txBox="1">
            <a:spLocks noGrp="1"/>
          </p:cNvSpPr>
          <p:nvPr>
            <p:ph type="title" idx="6"/>
          </p:nvPr>
        </p:nvSpPr>
        <p:spPr>
          <a:xfrm>
            <a:off x="3942827"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479" name="Google Shape;479;p27"/>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TABLE OF CONTENTS</a:t>
            </a:r>
            <a:endParaRPr/>
          </a:p>
        </p:txBody>
      </p:sp>
      <p:sp>
        <p:nvSpPr>
          <p:cNvPr id="480" name="Google Shape;480;p27"/>
          <p:cNvSpPr txBox="1">
            <a:spLocks noGrp="1"/>
          </p:cNvSpPr>
          <p:nvPr>
            <p:ph type="title" idx="9"/>
          </p:nvPr>
        </p:nvSpPr>
        <p:spPr>
          <a:xfrm>
            <a:off x="6665704"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481" name="Google Shape;481;p27"/>
          <p:cNvSpPr/>
          <p:nvPr/>
        </p:nvSpPr>
        <p:spPr>
          <a:xfrm>
            <a:off x="1223300" y="1562750"/>
            <a:ext cx="824100" cy="82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3942827" y="1562750"/>
            <a:ext cx="824100" cy="82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6665704" y="1562750"/>
            <a:ext cx="824100" cy="82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4" name="Google Shape;484;p27"/>
          <p:cNvCxnSpPr>
            <a:stCxn id="481" idx="1"/>
            <a:endCxn id="476" idx="1"/>
          </p:cNvCxnSpPr>
          <p:nvPr/>
        </p:nvCxnSpPr>
        <p:spPr>
          <a:xfrm>
            <a:off x="1223300"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5" name="Google Shape;485;p27"/>
          <p:cNvCxnSpPr>
            <a:stCxn id="482" idx="1"/>
            <a:endCxn id="478" idx="1"/>
          </p:cNvCxnSpPr>
          <p:nvPr/>
        </p:nvCxnSpPr>
        <p:spPr>
          <a:xfrm>
            <a:off x="3942827"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6" name="Google Shape;486;p27"/>
          <p:cNvCxnSpPr>
            <a:stCxn id="483" idx="1"/>
            <a:endCxn id="480" idx="1"/>
          </p:cNvCxnSpPr>
          <p:nvPr/>
        </p:nvCxnSpPr>
        <p:spPr>
          <a:xfrm>
            <a:off x="6665704"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487" name="Google Shape;487;p27"/>
          <p:cNvSpPr/>
          <p:nvPr/>
        </p:nvSpPr>
        <p:spPr>
          <a:xfrm>
            <a:off x="2276000" y="132471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7489808" y="238686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1346749" y="1669267"/>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 name="Google Shape;490;p27"/>
          <p:cNvGrpSpPr/>
          <p:nvPr/>
        </p:nvGrpSpPr>
        <p:grpSpPr>
          <a:xfrm>
            <a:off x="4075558" y="1684660"/>
            <a:ext cx="577210" cy="580282"/>
            <a:chOff x="3095745" y="3805393"/>
            <a:chExt cx="352840" cy="354717"/>
          </a:xfrm>
        </p:grpSpPr>
        <p:sp>
          <p:nvSpPr>
            <p:cNvPr id="491" name="Google Shape;491;p27"/>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27"/>
          <p:cNvGrpSpPr/>
          <p:nvPr/>
        </p:nvGrpSpPr>
        <p:grpSpPr>
          <a:xfrm>
            <a:off x="6789168" y="1684647"/>
            <a:ext cx="583817" cy="580314"/>
            <a:chOff x="3541011" y="3367320"/>
            <a:chExt cx="348257" cy="346188"/>
          </a:xfrm>
        </p:grpSpPr>
        <p:sp>
          <p:nvSpPr>
            <p:cNvPr id="498" name="Google Shape;498;p27"/>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1455422" y="2857573"/>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sz="4000" dirty="0" err="1"/>
              <a:t>What</a:t>
            </a:r>
            <a:r>
              <a:rPr lang="fr-FR" sz="4000" dirty="0"/>
              <a:t> </a:t>
            </a:r>
            <a:r>
              <a:rPr lang="fr-FR" sz="4000" dirty="0" err="1"/>
              <a:t>is</a:t>
            </a:r>
            <a:r>
              <a:rPr lang="fr-FR" sz="4000" dirty="0"/>
              <a:t> Human Recognition?</a:t>
            </a:r>
            <a:endParaRPr sz="4000" dirty="0"/>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01</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
        <p:nvSpPr>
          <p:cNvPr id="12" name="Google Shape;690;p32">
            <a:extLst>
              <a:ext uri="{FF2B5EF4-FFF2-40B4-BE49-F238E27FC236}">
                <a16:creationId xmlns:a16="http://schemas.microsoft.com/office/drawing/2014/main" id="{226E83FD-407D-4C10-BB73-07DCC648E2BA}"/>
              </a:ext>
            </a:extLst>
          </p:cNvPr>
          <p:cNvSpPr txBox="1">
            <a:spLocks/>
          </p:cNvSpPr>
          <p:nvPr/>
        </p:nvSpPr>
        <p:spPr>
          <a:xfrm>
            <a:off x="5834925" y="2122225"/>
            <a:ext cx="9810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4800"/>
              <a:buFont typeface="Share Tech"/>
              <a:buNone/>
              <a:defRPr sz="60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
                <a:solidFill>
                  <a:schemeClr val="dk2"/>
                </a:solidFill>
              </a:rPr>
              <a:t>01</a:t>
            </a:r>
            <a:endParaRPr lang="en" dirty="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604714" y="975336"/>
            <a:ext cx="3534300" cy="2090100"/>
          </a:xfrm>
          <a:prstGeom prst="rect">
            <a:avLst/>
          </a:prstGeom>
        </p:spPr>
        <p:txBody>
          <a:bodyPr spcFirstLastPara="1" wrap="square" lIns="91425" tIns="91425" rIns="91425" bIns="91425" anchor="t" anchorCtr="0">
            <a:noAutofit/>
          </a:bodyPr>
          <a:lstStyle/>
          <a:p>
            <a:pPr marL="0" lvl="0" indent="0">
              <a:buNone/>
            </a:pPr>
            <a:r>
              <a:rPr lang="en-US" sz="1600" dirty="0"/>
              <a:t>Human activity recognition or HAR is the process of interpreting human motion using computer and machine vison technologies. </a:t>
            </a:r>
          </a:p>
          <a:p>
            <a:pPr marL="0" lvl="0" indent="0">
              <a:buNone/>
            </a:pPr>
            <a:endParaRPr lang="en-US" sz="1600" dirty="0"/>
          </a:p>
          <a:p>
            <a:pPr marL="0" lvl="0" indent="0">
              <a:buNone/>
            </a:pPr>
            <a:r>
              <a:rPr lang="en-US" sz="1600" dirty="0"/>
              <a:t>Human motion can be interpreted as activities, gestures, or behaviors which are recorded by sensors. The movement data is then translated into action commands for computers to execute and analyze human activity recognition code.</a:t>
            </a:r>
            <a:endParaRPr sz="1600" dirty="0"/>
          </a:p>
        </p:txBody>
      </p:sp>
      <p:grpSp>
        <p:nvGrpSpPr>
          <p:cNvPr id="508" name="Google Shape;508;p28"/>
          <p:cNvGrpSpPr/>
          <p:nvPr/>
        </p:nvGrpSpPr>
        <p:grpSpPr>
          <a:xfrm>
            <a:off x="4834661" y="989482"/>
            <a:ext cx="2851442" cy="3213988"/>
            <a:chOff x="2501950" y="1507050"/>
            <a:chExt cx="2392350" cy="2696525"/>
          </a:xfrm>
        </p:grpSpPr>
        <p:sp>
          <p:nvSpPr>
            <p:cNvPr id="509" name="Google Shape;509;p28"/>
            <p:cNvSpPr/>
            <p:nvPr/>
          </p:nvSpPr>
          <p:spPr>
            <a:xfrm>
              <a:off x="4032450" y="3778325"/>
              <a:ext cx="0" cy="25"/>
            </a:xfrm>
            <a:custGeom>
              <a:avLst/>
              <a:gdLst/>
              <a:ahLst/>
              <a:cxnLst/>
              <a:rect l="l" t="t" r="r" b="b"/>
              <a:pathLst>
                <a:path h="1" extrusionOk="0">
                  <a:moveTo>
                    <a:pt x="0" y="0"/>
                  </a:move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8"/>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8"/>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28"/>
          <p:cNvGrpSpPr/>
          <p:nvPr/>
        </p:nvGrpSpPr>
        <p:grpSpPr>
          <a:xfrm>
            <a:off x="7686104" y="-476250"/>
            <a:ext cx="2291257" cy="29223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28"/>
          <p:cNvGrpSpPr/>
          <p:nvPr/>
        </p:nvGrpSpPr>
        <p:grpSpPr>
          <a:xfrm>
            <a:off x="5599242" y="1368971"/>
            <a:ext cx="1541751" cy="2455003"/>
            <a:chOff x="2160750" y="237575"/>
            <a:chExt cx="3253325" cy="5180425"/>
          </a:xfrm>
        </p:grpSpPr>
        <p:sp>
          <p:nvSpPr>
            <p:cNvPr id="535" name="Google Shape;535;p28"/>
            <p:cNvSpPr/>
            <p:nvPr/>
          </p:nvSpPr>
          <p:spPr>
            <a:xfrm>
              <a:off x="3341025" y="1584075"/>
              <a:ext cx="870850" cy="1801975"/>
            </a:xfrm>
            <a:custGeom>
              <a:avLst/>
              <a:gdLst/>
              <a:ahLst/>
              <a:cxnLst/>
              <a:rect l="l" t="t" r="r" b="b"/>
              <a:pathLst>
                <a:path w="34834" h="72079" extrusionOk="0">
                  <a:moveTo>
                    <a:pt x="17417" y="1"/>
                  </a:moveTo>
                  <a:cubicBezTo>
                    <a:pt x="7942" y="1"/>
                    <a:pt x="219" y="7559"/>
                    <a:pt x="0" y="17089"/>
                  </a:cubicBezTo>
                  <a:lnTo>
                    <a:pt x="0" y="71202"/>
                  </a:lnTo>
                  <a:cubicBezTo>
                    <a:pt x="0" y="71777"/>
                    <a:pt x="439" y="72065"/>
                    <a:pt x="877" y="72065"/>
                  </a:cubicBezTo>
                  <a:cubicBezTo>
                    <a:pt x="1315" y="72065"/>
                    <a:pt x="1753" y="71777"/>
                    <a:pt x="1753" y="71202"/>
                  </a:cubicBezTo>
                  <a:lnTo>
                    <a:pt x="1753" y="17089"/>
                  </a:lnTo>
                  <a:cubicBezTo>
                    <a:pt x="1589" y="8271"/>
                    <a:pt x="8654" y="1096"/>
                    <a:pt x="17417" y="1096"/>
                  </a:cubicBezTo>
                  <a:cubicBezTo>
                    <a:pt x="26180" y="1096"/>
                    <a:pt x="33246" y="8271"/>
                    <a:pt x="33081" y="17089"/>
                  </a:cubicBezTo>
                  <a:lnTo>
                    <a:pt x="33081" y="71202"/>
                  </a:lnTo>
                  <a:cubicBezTo>
                    <a:pt x="33081" y="71695"/>
                    <a:pt x="33465" y="72078"/>
                    <a:pt x="33958" y="72078"/>
                  </a:cubicBezTo>
                  <a:cubicBezTo>
                    <a:pt x="34451" y="72078"/>
                    <a:pt x="34834" y="71695"/>
                    <a:pt x="34834" y="71202"/>
                  </a:cubicBezTo>
                  <a:lnTo>
                    <a:pt x="34834" y="17089"/>
                  </a:lnTo>
                  <a:cubicBezTo>
                    <a:pt x="34670" y="7559"/>
                    <a:pt x="26892" y="1"/>
                    <a:pt x="17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8"/>
            <p:cNvSpPr/>
            <p:nvPr/>
          </p:nvSpPr>
          <p:spPr>
            <a:xfrm>
              <a:off x="3760000" y="2060575"/>
              <a:ext cx="47950" cy="948925"/>
            </a:xfrm>
            <a:custGeom>
              <a:avLst/>
              <a:gdLst/>
              <a:ahLst/>
              <a:cxnLst/>
              <a:rect l="l" t="t" r="r" b="b"/>
              <a:pathLst>
                <a:path w="1918" h="37957" extrusionOk="0">
                  <a:moveTo>
                    <a:pt x="959" y="1"/>
                  </a:moveTo>
                  <a:cubicBezTo>
                    <a:pt x="480" y="1"/>
                    <a:pt x="1" y="329"/>
                    <a:pt x="56" y="987"/>
                  </a:cubicBezTo>
                  <a:lnTo>
                    <a:pt x="56" y="37025"/>
                  </a:lnTo>
                  <a:cubicBezTo>
                    <a:pt x="56" y="37518"/>
                    <a:pt x="494" y="37956"/>
                    <a:pt x="987" y="37956"/>
                  </a:cubicBezTo>
                  <a:cubicBezTo>
                    <a:pt x="1480" y="37956"/>
                    <a:pt x="1863" y="37518"/>
                    <a:pt x="1863" y="37025"/>
                  </a:cubicBezTo>
                  <a:lnTo>
                    <a:pt x="1863" y="987"/>
                  </a:lnTo>
                  <a:cubicBezTo>
                    <a:pt x="1918" y="329"/>
                    <a:pt x="1439" y="1"/>
                    <a:pt x="9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8"/>
            <p:cNvSpPr/>
            <p:nvPr/>
          </p:nvSpPr>
          <p:spPr>
            <a:xfrm>
              <a:off x="3150700" y="1358150"/>
              <a:ext cx="1273425" cy="2019675"/>
            </a:xfrm>
            <a:custGeom>
              <a:avLst/>
              <a:gdLst/>
              <a:ahLst/>
              <a:cxnLst/>
              <a:rect l="l" t="t" r="r" b="b"/>
              <a:pathLst>
                <a:path w="50937" h="80787" extrusionOk="0">
                  <a:moveTo>
                    <a:pt x="25468" y="1"/>
                  </a:moveTo>
                  <a:cubicBezTo>
                    <a:pt x="11393" y="1"/>
                    <a:pt x="0" y="11557"/>
                    <a:pt x="220" y="25633"/>
                  </a:cubicBezTo>
                  <a:cubicBezTo>
                    <a:pt x="274" y="26181"/>
                    <a:pt x="685" y="26455"/>
                    <a:pt x="1096" y="26455"/>
                  </a:cubicBezTo>
                  <a:cubicBezTo>
                    <a:pt x="1507" y="26455"/>
                    <a:pt x="1917" y="26181"/>
                    <a:pt x="1972" y="25633"/>
                  </a:cubicBezTo>
                  <a:cubicBezTo>
                    <a:pt x="1753" y="12543"/>
                    <a:pt x="12324" y="1753"/>
                    <a:pt x="25468" y="1753"/>
                  </a:cubicBezTo>
                  <a:cubicBezTo>
                    <a:pt x="38613" y="1753"/>
                    <a:pt x="49184" y="12543"/>
                    <a:pt x="48964" y="25633"/>
                  </a:cubicBezTo>
                  <a:lnTo>
                    <a:pt x="48964" y="79910"/>
                  </a:lnTo>
                  <a:cubicBezTo>
                    <a:pt x="48964" y="80403"/>
                    <a:pt x="49348" y="80787"/>
                    <a:pt x="49841" y="80787"/>
                  </a:cubicBezTo>
                  <a:cubicBezTo>
                    <a:pt x="50334" y="80787"/>
                    <a:pt x="50717" y="80403"/>
                    <a:pt x="50717" y="79910"/>
                  </a:cubicBezTo>
                  <a:lnTo>
                    <a:pt x="50717" y="25633"/>
                  </a:lnTo>
                  <a:cubicBezTo>
                    <a:pt x="50936" y="11557"/>
                    <a:pt x="39544" y="1"/>
                    <a:pt x="25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8"/>
            <p:cNvSpPr/>
            <p:nvPr/>
          </p:nvSpPr>
          <p:spPr>
            <a:xfrm>
              <a:off x="2352425" y="1196575"/>
              <a:ext cx="2282550" cy="3382075"/>
            </a:xfrm>
            <a:custGeom>
              <a:avLst/>
              <a:gdLst/>
              <a:ahLst/>
              <a:cxnLst/>
              <a:rect l="l" t="t" r="r" b="b"/>
              <a:pathLst>
                <a:path w="91302" h="135283" extrusionOk="0">
                  <a:moveTo>
                    <a:pt x="57345" y="1"/>
                  </a:moveTo>
                  <a:cubicBezTo>
                    <a:pt x="38887" y="1"/>
                    <a:pt x="23771" y="14898"/>
                    <a:pt x="23552" y="33411"/>
                  </a:cubicBezTo>
                  <a:lnTo>
                    <a:pt x="23552" y="58660"/>
                  </a:lnTo>
                  <a:cubicBezTo>
                    <a:pt x="23497" y="58714"/>
                    <a:pt x="23497" y="58824"/>
                    <a:pt x="23552" y="58879"/>
                  </a:cubicBezTo>
                  <a:lnTo>
                    <a:pt x="23552" y="84894"/>
                  </a:lnTo>
                  <a:cubicBezTo>
                    <a:pt x="23552" y="101654"/>
                    <a:pt x="16925" y="117756"/>
                    <a:pt x="5040" y="129532"/>
                  </a:cubicBezTo>
                  <a:cubicBezTo>
                    <a:pt x="3561" y="131011"/>
                    <a:pt x="2027" y="132380"/>
                    <a:pt x="439" y="133695"/>
                  </a:cubicBezTo>
                  <a:cubicBezTo>
                    <a:pt x="56" y="134023"/>
                    <a:pt x="1" y="134571"/>
                    <a:pt x="329" y="134954"/>
                  </a:cubicBezTo>
                  <a:cubicBezTo>
                    <a:pt x="494" y="135173"/>
                    <a:pt x="768" y="135283"/>
                    <a:pt x="987" y="135283"/>
                  </a:cubicBezTo>
                  <a:cubicBezTo>
                    <a:pt x="1206" y="135283"/>
                    <a:pt x="1425" y="135228"/>
                    <a:pt x="1589" y="135064"/>
                  </a:cubicBezTo>
                  <a:cubicBezTo>
                    <a:pt x="3177" y="133749"/>
                    <a:pt x="4766" y="132325"/>
                    <a:pt x="6244" y="130847"/>
                  </a:cubicBezTo>
                  <a:cubicBezTo>
                    <a:pt x="18184" y="118961"/>
                    <a:pt x="25030" y="102969"/>
                    <a:pt x="25304" y="86154"/>
                  </a:cubicBezTo>
                  <a:cubicBezTo>
                    <a:pt x="25304" y="85716"/>
                    <a:pt x="25304" y="85278"/>
                    <a:pt x="25304" y="84840"/>
                  </a:cubicBezTo>
                  <a:lnTo>
                    <a:pt x="25304" y="58824"/>
                  </a:lnTo>
                  <a:cubicBezTo>
                    <a:pt x="25359" y="58769"/>
                    <a:pt x="25304" y="58660"/>
                    <a:pt x="25304" y="58605"/>
                  </a:cubicBezTo>
                  <a:lnTo>
                    <a:pt x="25304" y="33411"/>
                  </a:lnTo>
                  <a:cubicBezTo>
                    <a:pt x="25304" y="15665"/>
                    <a:pt x="39654" y="1315"/>
                    <a:pt x="57399" y="1315"/>
                  </a:cubicBezTo>
                  <a:cubicBezTo>
                    <a:pt x="75145" y="1315"/>
                    <a:pt x="89494" y="15665"/>
                    <a:pt x="89494" y="33411"/>
                  </a:cubicBezTo>
                  <a:lnTo>
                    <a:pt x="89494" y="86209"/>
                  </a:lnTo>
                  <a:cubicBezTo>
                    <a:pt x="89440" y="86839"/>
                    <a:pt x="89905" y="87154"/>
                    <a:pt x="90371" y="87154"/>
                  </a:cubicBezTo>
                  <a:cubicBezTo>
                    <a:pt x="90836" y="87154"/>
                    <a:pt x="91302" y="86839"/>
                    <a:pt x="91247" y="86209"/>
                  </a:cubicBezTo>
                  <a:lnTo>
                    <a:pt x="91247" y="33411"/>
                  </a:lnTo>
                  <a:lnTo>
                    <a:pt x="91192" y="33411"/>
                  </a:lnTo>
                  <a:cubicBezTo>
                    <a:pt x="90918" y="14898"/>
                    <a:pt x="75857" y="1"/>
                    <a:pt x="57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8"/>
            <p:cNvSpPr/>
            <p:nvPr/>
          </p:nvSpPr>
          <p:spPr>
            <a:xfrm>
              <a:off x="4775975" y="2232425"/>
              <a:ext cx="43850" cy="1304225"/>
            </a:xfrm>
            <a:custGeom>
              <a:avLst/>
              <a:gdLst/>
              <a:ahLst/>
              <a:cxnLst/>
              <a:rect l="l" t="t" r="r" b="b"/>
              <a:pathLst>
                <a:path w="1754" h="52169" extrusionOk="0">
                  <a:moveTo>
                    <a:pt x="877" y="1"/>
                  </a:moveTo>
                  <a:cubicBezTo>
                    <a:pt x="439" y="1"/>
                    <a:pt x="1" y="302"/>
                    <a:pt x="1" y="904"/>
                  </a:cubicBezTo>
                  <a:lnTo>
                    <a:pt x="1" y="51293"/>
                  </a:lnTo>
                  <a:cubicBezTo>
                    <a:pt x="1" y="51786"/>
                    <a:pt x="384" y="52169"/>
                    <a:pt x="877" y="52169"/>
                  </a:cubicBezTo>
                  <a:cubicBezTo>
                    <a:pt x="1370" y="52169"/>
                    <a:pt x="1754" y="51786"/>
                    <a:pt x="1754" y="51293"/>
                  </a:cubicBezTo>
                  <a:lnTo>
                    <a:pt x="1754" y="904"/>
                  </a:lnTo>
                  <a:cubicBezTo>
                    <a:pt x="1754" y="302"/>
                    <a:pt x="1315"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8"/>
            <p:cNvSpPr/>
            <p:nvPr/>
          </p:nvSpPr>
          <p:spPr>
            <a:xfrm>
              <a:off x="3123775" y="942025"/>
              <a:ext cx="1615275" cy="648925"/>
            </a:xfrm>
            <a:custGeom>
              <a:avLst/>
              <a:gdLst/>
              <a:ahLst/>
              <a:cxnLst/>
              <a:rect l="l" t="t" r="r" b="b"/>
              <a:pathLst>
                <a:path w="64611" h="25957" extrusionOk="0">
                  <a:moveTo>
                    <a:pt x="26510" y="1"/>
                  </a:moveTo>
                  <a:cubicBezTo>
                    <a:pt x="17548" y="1"/>
                    <a:pt x="8463" y="2908"/>
                    <a:pt x="749" y="9088"/>
                  </a:cubicBezTo>
                  <a:cubicBezTo>
                    <a:pt x="1" y="9660"/>
                    <a:pt x="561" y="10656"/>
                    <a:pt x="1293" y="10656"/>
                  </a:cubicBezTo>
                  <a:cubicBezTo>
                    <a:pt x="1472" y="10656"/>
                    <a:pt x="1661" y="10597"/>
                    <a:pt x="1844" y="10457"/>
                  </a:cubicBezTo>
                  <a:cubicBezTo>
                    <a:pt x="9220" y="4536"/>
                    <a:pt x="17910" y="1750"/>
                    <a:pt x="26484" y="1750"/>
                  </a:cubicBezTo>
                  <a:cubicBezTo>
                    <a:pt x="41466" y="1750"/>
                    <a:pt x="56095" y="10256"/>
                    <a:pt x="62748" y="25409"/>
                  </a:cubicBezTo>
                  <a:cubicBezTo>
                    <a:pt x="62912" y="25738"/>
                    <a:pt x="63241" y="25902"/>
                    <a:pt x="63570" y="25957"/>
                  </a:cubicBezTo>
                  <a:cubicBezTo>
                    <a:pt x="63679" y="25957"/>
                    <a:pt x="63843" y="25902"/>
                    <a:pt x="63953" y="25847"/>
                  </a:cubicBezTo>
                  <a:cubicBezTo>
                    <a:pt x="64391" y="25683"/>
                    <a:pt x="64610" y="25135"/>
                    <a:pt x="64391" y="24697"/>
                  </a:cubicBezTo>
                  <a:cubicBezTo>
                    <a:pt x="57459" y="8881"/>
                    <a:pt x="42173" y="1"/>
                    <a:pt x="26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8"/>
            <p:cNvSpPr/>
            <p:nvPr/>
          </p:nvSpPr>
          <p:spPr>
            <a:xfrm>
              <a:off x="2753625" y="1951050"/>
              <a:ext cx="46575" cy="1088575"/>
            </a:xfrm>
            <a:custGeom>
              <a:avLst/>
              <a:gdLst/>
              <a:ahLst/>
              <a:cxnLst/>
              <a:rect l="l" t="t" r="r" b="b"/>
              <a:pathLst>
                <a:path w="1863" h="43543" extrusionOk="0">
                  <a:moveTo>
                    <a:pt x="931" y="0"/>
                  </a:moveTo>
                  <a:cubicBezTo>
                    <a:pt x="466" y="0"/>
                    <a:pt x="0" y="329"/>
                    <a:pt x="55" y="986"/>
                  </a:cubicBezTo>
                  <a:lnTo>
                    <a:pt x="55" y="42666"/>
                  </a:lnTo>
                  <a:cubicBezTo>
                    <a:pt x="55" y="43159"/>
                    <a:pt x="438" y="43542"/>
                    <a:pt x="931" y="43542"/>
                  </a:cubicBezTo>
                  <a:cubicBezTo>
                    <a:pt x="1424" y="43542"/>
                    <a:pt x="1808" y="43159"/>
                    <a:pt x="1808" y="42666"/>
                  </a:cubicBezTo>
                  <a:lnTo>
                    <a:pt x="1808" y="986"/>
                  </a:lnTo>
                  <a:cubicBezTo>
                    <a:pt x="1862" y="329"/>
                    <a:pt x="1397" y="0"/>
                    <a:pt x="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8"/>
            <p:cNvSpPr/>
            <p:nvPr/>
          </p:nvSpPr>
          <p:spPr>
            <a:xfrm>
              <a:off x="2688525" y="477325"/>
              <a:ext cx="2531125" cy="3715200"/>
            </a:xfrm>
            <a:custGeom>
              <a:avLst/>
              <a:gdLst/>
              <a:ahLst/>
              <a:cxnLst/>
              <a:rect l="l" t="t" r="r" b="b"/>
              <a:pathLst>
                <a:path w="101245" h="148608" extrusionOk="0">
                  <a:moveTo>
                    <a:pt x="43983" y="0"/>
                  </a:moveTo>
                  <a:cubicBezTo>
                    <a:pt x="27622" y="0"/>
                    <a:pt x="11667" y="7019"/>
                    <a:pt x="578" y="19898"/>
                  </a:cubicBezTo>
                  <a:cubicBezTo>
                    <a:pt x="1" y="20599"/>
                    <a:pt x="602" y="21392"/>
                    <a:pt x="1285" y="21392"/>
                  </a:cubicBezTo>
                  <a:cubicBezTo>
                    <a:pt x="1510" y="21392"/>
                    <a:pt x="1744" y="21307"/>
                    <a:pt x="1947" y="21103"/>
                  </a:cubicBezTo>
                  <a:cubicBezTo>
                    <a:pt x="12685" y="8615"/>
                    <a:pt x="28147" y="1792"/>
                    <a:pt x="43998" y="1792"/>
                  </a:cubicBezTo>
                  <a:cubicBezTo>
                    <a:pt x="50462" y="1792"/>
                    <a:pt x="56990" y="2927"/>
                    <a:pt x="63289" y="5275"/>
                  </a:cubicBezTo>
                  <a:cubicBezTo>
                    <a:pt x="85033" y="13326"/>
                    <a:pt x="99437" y="34084"/>
                    <a:pt x="99437" y="57306"/>
                  </a:cubicBezTo>
                  <a:lnTo>
                    <a:pt x="99437" y="147677"/>
                  </a:lnTo>
                  <a:cubicBezTo>
                    <a:pt x="99437" y="148170"/>
                    <a:pt x="99820" y="148608"/>
                    <a:pt x="100313" y="148608"/>
                  </a:cubicBezTo>
                  <a:cubicBezTo>
                    <a:pt x="100806" y="148608"/>
                    <a:pt x="101244" y="148170"/>
                    <a:pt x="101244" y="147677"/>
                  </a:cubicBezTo>
                  <a:lnTo>
                    <a:pt x="101244" y="57306"/>
                  </a:lnTo>
                  <a:cubicBezTo>
                    <a:pt x="101244" y="33372"/>
                    <a:pt x="86347" y="11957"/>
                    <a:pt x="63891" y="3577"/>
                  </a:cubicBezTo>
                  <a:cubicBezTo>
                    <a:pt x="57389" y="1166"/>
                    <a:pt x="50652" y="0"/>
                    <a:pt x="439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8"/>
            <p:cNvSpPr/>
            <p:nvPr/>
          </p:nvSpPr>
          <p:spPr>
            <a:xfrm>
              <a:off x="2355175" y="1889425"/>
              <a:ext cx="45200" cy="2303100"/>
            </a:xfrm>
            <a:custGeom>
              <a:avLst/>
              <a:gdLst/>
              <a:ahLst/>
              <a:cxnLst/>
              <a:rect l="l" t="t" r="r" b="b"/>
              <a:pathLst>
                <a:path w="1808" h="92124" extrusionOk="0">
                  <a:moveTo>
                    <a:pt x="904" y="1"/>
                  </a:moveTo>
                  <a:cubicBezTo>
                    <a:pt x="480" y="1"/>
                    <a:pt x="55" y="274"/>
                    <a:pt x="0" y="822"/>
                  </a:cubicBezTo>
                  <a:lnTo>
                    <a:pt x="0" y="91193"/>
                  </a:lnTo>
                  <a:cubicBezTo>
                    <a:pt x="0" y="91686"/>
                    <a:pt x="438" y="92069"/>
                    <a:pt x="931" y="92124"/>
                  </a:cubicBezTo>
                  <a:cubicBezTo>
                    <a:pt x="1424" y="92124"/>
                    <a:pt x="1808" y="91686"/>
                    <a:pt x="1808" y="91193"/>
                  </a:cubicBezTo>
                  <a:lnTo>
                    <a:pt x="1808" y="822"/>
                  </a:lnTo>
                  <a:cubicBezTo>
                    <a:pt x="1753" y="274"/>
                    <a:pt x="1328" y="1"/>
                    <a:pt x="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8"/>
            <p:cNvSpPr/>
            <p:nvPr/>
          </p:nvSpPr>
          <p:spPr>
            <a:xfrm>
              <a:off x="2160750" y="1843225"/>
              <a:ext cx="45200" cy="1942650"/>
            </a:xfrm>
            <a:custGeom>
              <a:avLst/>
              <a:gdLst/>
              <a:ahLst/>
              <a:cxnLst/>
              <a:rect l="l" t="t" r="r" b="b"/>
              <a:pathLst>
                <a:path w="1808" h="77706" extrusionOk="0">
                  <a:moveTo>
                    <a:pt x="904" y="0"/>
                  </a:moveTo>
                  <a:cubicBezTo>
                    <a:pt x="479" y="0"/>
                    <a:pt x="55" y="288"/>
                    <a:pt x="0" y="863"/>
                  </a:cubicBezTo>
                  <a:lnTo>
                    <a:pt x="0" y="76829"/>
                  </a:lnTo>
                  <a:cubicBezTo>
                    <a:pt x="0" y="77322"/>
                    <a:pt x="383" y="77705"/>
                    <a:pt x="931" y="77705"/>
                  </a:cubicBezTo>
                  <a:cubicBezTo>
                    <a:pt x="1369" y="77705"/>
                    <a:pt x="1807" y="77322"/>
                    <a:pt x="1807" y="76829"/>
                  </a:cubicBezTo>
                  <a:lnTo>
                    <a:pt x="1807" y="863"/>
                  </a:lnTo>
                  <a:cubicBezTo>
                    <a:pt x="1753" y="288"/>
                    <a:pt x="1328" y="0"/>
                    <a:pt x="9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8"/>
            <p:cNvSpPr/>
            <p:nvPr/>
          </p:nvSpPr>
          <p:spPr>
            <a:xfrm>
              <a:off x="2531800" y="237575"/>
              <a:ext cx="2238125" cy="619475"/>
            </a:xfrm>
            <a:custGeom>
              <a:avLst/>
              <a:gdLst/>
              <a:ahLst/>
              <a:cxnLst/>
              <a:rect l="l" t="t" r="r" b="b"/>
              <a:pathLst>
                <a:path w="89525" h="24779" extrusionOk="0">
                  <a:moveTo>
                    <a:pt x="50205" y="0"/>
                  </a:moveTo>
                  <a:cubicBezTo>
                    <a:pt x="31571" y="0"/>
                    <a:pt x="13128" y="7985"/>
                    <a:pt x="329" y="23299"/>
                  </a:cubicBezTo>
                  <a:cubicBezTo>
                    <a:pt x="1" y="23683"/>
                    <a:pt x="55" y="24285"/>
                    <a:pt x="439" y="24559"/>
                  </a:cubicBezTo>
                  <a:cubicBezTo>
                    <a:pt x="603" y="24723"/>
                    <a:pt x="822" y="24778"/>
                    <a:pt x="1041" y="24778"/>
                  </a:cubicBezTo>
                  <a:cubicBezTo>
                    <a:pt x="1260" y="24778"/>
                    <a:pt x="1534" y="24668"/>
                    <a:pt x="1698" y="24504"/>
                  </a:cubicBezTo>
                  <a:cubicBezTo>
                    <a:pt x="14191" y="9590"/>
                    <a:pt x="32153" y="1815"/>
                    <a:pt x="50288" y="1815"/>
                  </a:cubicBezTo>
                  <a:cubicBezTo>
                    <a:pt x="63320" y="1815"/>
                    <a:pt x="76442" y="5830"/>
                    <a:pt x="87687" y="14098"/>
                  </a:cubicBezTo>
                  <a:cubicBezTo>
                    <a:pt x="87865" y="14234"/>
                    <a:pt x="88048" y="14292"/>
                    <a:pt x="88223" y="14292"/>
                  </a:cubicBezTo>
                  <a:cubicBezTo>
                    <a:pt x="88960" y="14292"/>
                    <a:pt x="89525" y="13250"/>
                    <a:pt x="88727" y="12674"/>
                  </a:cubicBezTo>
                  <a:cubicBezTo>
                    <a:pt x="77147" y="4143"/>
                    <a:pt x="63626" y="0"/>
                    <a:pt x="50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8"/>
            <p:cNvSpPr/>
            <p:nvPr/>
          </p:nvSpPr>
          <p:spPr>
            <a:xfrm>
              <a:off x="4704025" y="549550"/>
              <a:ext cx="241775" cy="203425"/>
            </a:xfrm>
            <a:custGeom>
              <a:avLst/>
              <a:gdLst/>
              <a:ahLst/>
              <a:cxnLst/>
              <a:rect l="l" t="t" r="r" b="b"/>
              <a:pathLst>
                <a:path w="9671" h="8137" extrusionOk="0">
                  <a:moveTo>
                    <a:pt x="1303" y="1"/>
                  </a:moveTo>
                  <a:cubicBezTo>
                    <a:pt x="565" y="1"/>
                    <a:pt x="0" y="1043"/>
                    <a:pt x="798" y="1619"/>
                  </a:cubicBezTo>
                  <a:cubicBezTo>
                    <a:pt x="3372" y="3536"/>
                    <a:pt x="5782" y="5617"/>
                    <a:pt x="8082" y="7863"/>
                  </a:cubicBezTo>
                  <a:cubicBezTo>
                    <a:pt x="8246" y="8027"/>
                    <a:pt x="8465" y="8137"/>
                    <a:pt x="8685" y="8137"/>
                  </a:cubicBezTo>
                  <a:cubicBezTo>
                    <a:pt x="8958" y="8137"/>
                    <a:pt x="9177" y="8027"/>
                    <a:pt x="9342" y="7863"/>
                  </a:cubicBezTo>
                  <a:cubicBezTo>
                    <a:pt x="9670" y="7534"/>
                    <a:pt x="9670" y="6932"/>
                    <a:pt x="9342" y="6603"/>
                  </a:cubicBezTo>
                  <a:cubicBezTo>
                    <a:pt x="6987" y="4303"/>
                    <a:pt x="4522" y="2112"/>
                    <a:pt x="1838" y="195"/>
                  </a:cubicBezTo>
                  <a:cubicBezTo>
                    <a:pt x="1661" y="59"/>
                    <a:pt x="1477" y="1"/>
                    <a:pt x="1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8"/>
            <p:cNvSpPr/>
            <p:nvPr/>
          </p:nvSpPr>
          <p:spPr>
            <a:xfrm>
              <a:off x="5171700" y="1077775"/>
              <a:ext cx="242375" cy="1574350"/>
            </a:xfrm>
            <a:custGeom>
              <a:avLst/>
              <a:gdLst/>
              <a:ahLst/>
              <a:cxnLst/>
              <a:rect l="l" t="t" r="r" b="b"/>
              <a:pathLst>
                <a:path w="9695" h="62974" extrusionOk="0">
                  <a:moveTo>
                    <a:pt x="1014" y="1"/>
                  </a:moveTo>
                  <a:cubicBezTo>
                    <a:pt x="874" y="1"/>
                    <a:pt x="734" y="32"/>
                    <a:pt x="603" y="98"/>
                  </a:cubicBezTo>
                  <a:cubicBezTo>
                    <a:pt x="165" y="371"/>
                    <a:pt x="0" y="864"/>
                    <a:pt x="274" y="1357"/>
                  </a:cubicBezTo>
                  <a:cubicBezTo>
                    <a:pt x="5258" y="10559"/>
                    <a:pt x="7887" y="20910"/>
                    <a:pt x="7887" y="31481"/>
                  </a:cubicBezTo>
                  <a:lnTo>
                    <a:pt x="7887" y="62042"/>
                  </a:lnTo>
                  <a:cubicBezTo>
                    <a:pt x="7887" y="62535"/>
                    <a:pt x="8271" y="62974"/>
                    <a:pt x="8818" y="62974"/>
                  </a:cubicBezTo>
                  <a:cubicBezTo>
                    <a:pt x="9311" y="62974"/>
                    <a:pt x="9695" y="62535"/>
                    <a:pt x="9695" y="61988"/>
                  </a:cubicBezTo>
                  <a:lnTo>
                    <a:pt x="9695" y="31481"/>
                  </a:lnTo>
                  <a:cubicBezTo>
                    <a:pt x="9695" y="20636"/>
                    <a:pt x="7011" y="10011"/>
                    <a:pt x="1863" y="481"/>
                  </a:cubicBezTo>
                  <a:cubicBezTo>
                    <a:pt x="1670" y="174"/>
                    <a:pt x="1344" y="1"/>
                    <a:pt x="10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8"/>
            <p:cNvSpPr/>
            <p:nvPr/>
          </p:nvSpPr>
          <p:spPr>
            <a:xfrm>
              <a:off x="5168950" y="3860950"/>
              <a:ext cx="244500" cy="719075"/>
            </a:xfrm>
            <a:custGeom>
              <a:avLst/>
              <a:gdLst/>
              <a:ahLst/>
              <a:cxnLst/>
              <a:rect l="l" t="t" r="r" b="b"/>
              <a:pathLst>
                <a:path w="9780" h="28763" extrusionOk="0">
                  <a:moveTo>
                    <a:pt x="8808" y="1"/>
                  </a:moveTo>
                  <a:cubicBezTo>
                    <a:pt x="8350" y="1"/>
                    <a:pt x="7888" y="303"/>
                    <a:pt x="7888" y="940"/>
                  </a:cubicBezTo>
                  <a:cubicBezTo>
                    <a:pt x="7395" y="10196"/>
                    <a:pt x="4821" y="19287"/>
                    <a:pt x="329" y="27448"/>
                  </a:cubicBezTo>
                  <a:cubicBezTo>
                    <a:pt x="1" y="28051"/>
                    <a:pt x="439" y="28763"/>
                    <a:pt x="1096" y="28763"/>
                  </a:cubicBezTo>
                  <a:cubicBezTo>
                    <a:pt x="1425" y="28763"/>
                    <a:pt x="1753" y="28598"/>
                    <a:pt x="1918" y="28325"/>
                  </a:cubicBezTo>
                  <a:cubicBezTo>
                    <a:pt x="6518" y="19890"/>
                    <a:pt x="9147" y="10579"/>
                    <a:pt x="9695" y="994"/>
                  </a:cubicBezTo>
                  <a:cubicBezTo>
                    <a:pt x="9780" y="344"/>
                    <a:pt x="9296" y="1"/>
                    <a:pt x="88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8"/>
            <p:cNvSpPr/>
            <p:nvPr/>
          </p:nvSpPr>
          <p:spPr>
            <a:xfrm>
              <a:off x="3215550" y="5085250"/>
              <a:ext cx="1519175" cy="332750"/>
            </a:xfrm>
            <a:custGeom>
              <a:avLst/>
              <a:gdLst/>
              <a:ahLst/>
              <a:cxnLst/>
              <a:rect l="l" t="t" r="r" b="b"/>
              <a:pathLst>
                <a:path w="60767" h="13310" extrusionOk="0">
                  <a:moveTo>
                    <a:pt x="59424" y="0"/>
                  </a:moveTo>
                  <a:cubicBezTo>
                    <a:pt x="59260" y="0"/>
                    <a:pt x="59085" y="50"/>
                    <a:pt x="58913" y="165"/>
                  </a:cubicBezTo>
                  <a:cubicBezTo>
                    <a:pt x="48999" y="7121"/>
                    <a:pt x="37224" y="11064"/>
                    <a:pt x="25120" y="11448"/>
                  </a:cubicBezTo>
                  <a:cubicBezTo>
                    <a:pt x="24263" y="11484"/>
                    <a:pt x="23405" y="11503"/>
                    <a:pt x="22549" y="11503"/>
                  </a:cubicBezTo>
                  <a:cubicBezTo>
                    <a:pt x="15743" y="11503"/>
                    <a:pt x="8976" y="10351"/>
                    <a:pt x="2555" y="8162"/>
                  </a:cubicBezTo>
                  <a:lnTo>
                    <a:pt x="1569" y="7888"/>
                  </a:lnTo>
                  <a:cubicBezTo>
                    <a:pt x="1446" y="7838"/>
                    <a:pt x="1328" y="7816"/>
                    <a:pt x="1219" y="7816"/>
                  </a:cubicBezTo>
                  <a:cubicBezTo>
                    <a:pt x="360" y="7816"/>
                    <a:pt x="1" y="9197"/>
                    <a:pt x="1021" y="9586"/>
                  </a:cubicBezTo>
                  <a:lnTo>
                    <a:pt x="1952" y="9914"/>
                  </a:lnTo>
                  <a:cubicBezTo>
                    <a:pt x="5512" y="11119"/>
                    <a:pt x="9182" y="11995"/>
                    <a:pt x="12906" y="12543"/>
                  </a:cubicBezTo>
                  <a:cubicBezTo>
                    <a:pt x="16192" y="13036"/>
                    <a:pt x="19533" y="13310"/>
                    <a:pt x="22874" y="13310"/>
                  </a:cubicBezTo>
                  <a:cubicBezTo>
                    <a:pt x="23696" y="13310"/>
                    <a:pt x="24463" y="13310"/>
                    <a:pt x="25175" y="13255"/>
                  </a:cubicBezTo>
                  <a:cubicBezTo>
                    <a:pt x="37662" y="12817"/>
                    <a:pt x="49711" y="8819"/>
                    <a:pt x="59953" y="1644"/>
                  </a:cubicBezTo>
                  <a:cubicBezTo>
                    <a:pt x="60767" y="1102"/>
                    <a:pt x="60201" y="0"/>
                    <a:pt x="594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8"/>
            <p:cNvSpPr/>
            <p:nvPr/>
          </p:nvSpPr>
          <p:spPr>
            <a:xfrm>
              <a:off x="2160750" y="3119350"/>
              <a:ext cx="71225" cy="966375"/>
            </a:xfrm>
            <a:custGeom>
              <a:avLst/>
              <a:gdLst/>
              <a:ahLst/>
              <a:cxnLst/>
              <a:rect l="l" t="t" r="r" b="b"/>
              <a:pathLst>
                <a:path w="2849" h="38655" extrusionOk="0">
                  <a:moveTo>
                    <a:pt x="904" y="1"/>
                  </a:moveTo>
                  <a:cubicBezTo>
                    <a:pt x="479" y="1"/>
                    <a:pt x="55" y="288"/>
                    <a:pt x="0" y="863"/>
                  </a:cubicBezTo>
                  <a:lnTo>
                    <a:pt x="0" y="26879"/>
                  </a:lnTo>
                  <a:cubicBezTo>
                    <a:pt x="0" y="30604"/>
                    <a:pt x="329" y="34273"/>
                    <a:pt x="931" y="37943"/>
                  </a:cubicBezTo>
                  <a:cubicBezTo>
                    <a:pt x="986" y="38381"/>
                    <a:pt x="1369" y="38655"/>
                    <a:pt x="1807" y="38655"/>
                  </a:cubicBezTo>
                  <a:lnTo>
                    <a:pt x="2026" y="38655"/>
                  </a:lnTo>
                  <a:cubicBezTo>
                    <a:pt x="2519" y="38600"/>
                    <a:pt x="2848" y="38107"/>
                    <a:pt x="2738" y="37614"/>
                  </a:cubicBezTo>
                  <a:cubicBezTo>
                    <a:pt x="2136" y="34054"/>
                    <a:pt x="1807" y="30494"/>
                    <a:pt x="1807" y="26879"/>
                  </a:cubicBezTo>
                  <a:lnTo>
                    <a:pt x="1807" y="863"/>
                  </a:lnTo>
                  <a:cubicBezTo>
                    <a:pt x="1753" y="288"/>
                    <a:pt x="1328" y="1"/>
                    <a:pt x="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p:cNvSpPr/>
            <p:nvPr/>
          </p:nvSpPr>
          <p:spPr>
            <a:xfrm>
              <a:off x="3034325" y="3862850"/>
              <a:ext cx="776375" cy="1384000"/>
            </a:xfrm>
            <a:custGeom>
              <a:avLst/>
              <a:gdLst/>
              <a:ahLst/>
              <a:cxnLst/>
              <a:rect l="l" t="t" r="r" b="b"/>
              <a:pathLst>
                <a:path w="31055" h="55360" extrusionOk="0">
                  <a:moveTo>
                    <a:pt x="30123" y="1"/>
                  </a:moveTo>
                  <a:cubicBezTo>
                    <a:pt x="29699" y="1"/>
                    <a:pt x="29274" y="288"/>
                    <a:pt x="29247" y="864"/>
                  </a:cubicBezTo>
                  <a:cubicBezTo>
                    <a:pt x="29247" y="17623"/>
                    <a:pt x="22620" y="33726"/>
                    <a:pt x="10680" y="45611"/>
                  </a:cubicBezTo>
                  <a:cubicBezTo>
                    <a:pt x="7668" y="48623"/>
                    <a:pt x="4327" y="51361"/>
                    <a:pt x="767" y="53717"/>
                  </a:cubicBezTo>
                  <a:cubicBezTo>
                    <a:pt x="0" y="54209"/>
                    <a:pt x="329" y="55360"/>
                    <a:pt x="1260" y="55360"/>
                  </a:cubicBezTo>
                  <a:cubicBezTo>
                    <a:pt x="1424" y="55360"/>
                    <a:pt x="1588" y="55305"/>
                    <a:pt x="1753" y="55195"/>
                  </a:cubicBezTo>
                  <a:cubicBezTo>
                    <a:pt x="5422" y="52785"/>
                    <a:pt x="8818" y="49937"/>
                    <a:pt x="11940" y="46870"/>
                  </a:cubicBezTo>
                  <a:cubicBezTo>
                    <a:pt x="24208" y="34657"/>
                    <a:pt x="31054" y="18116"/>
                    <a:pt x="31000" y="864"/>
                  </a:cubicBezTo>
                  <a:cubicBezTo>
                    <a:pt x="30972" y="288"/>
                    <a:pt x="30548" y="1"/>
                    <a:pt x="30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8"/>
            <p:cNvSpPr/>
            <p:nvPr/>
          </p:nvSpPr>
          <p:spPr>
            <a:xfrm>
              <a:off x="3034325" y="3212475"/>
              <a:ext cx="776375" cy="2034375"/>
            </a:xfrm>
            <a:custGeom>
              <a:avLst/>
              <a:gdLst/>
              <a:ahLst/>
              <a:cxnLst/>
              <a:rect l="l" t="t" r="r" b="b"/>
              <a:pathLst>
                <a:path w="31055" h="81375" extrusionOk="0">
                  <a:moveTo>
                    <a:pt x="30123" y="0"/>
                  </a:moveTo>
                  <a:cubicBezTo>
                    <a:pt x="29699" y="0"/>
                    <a:pt x="29274" y="288"/>
                    <a:pt x="29247" y="863"/>
                  </a:cubicBezTo>
                  <a:lnTo>
                    <a:pt x="29247" y="26879"/>
                  </a:lnTo>
                  <a:cubicBezTo>
                    <a:pt x="29247" y="43638"/>
                    <a:pt x="22620" y="59741"/>
                    <a:pt x="10680" y="71626"/>
                  </a:cubicBezTo>
                  <a:cubicBezTo>
                    <a:pt x="7668" y="74638"/>
                    <a:pt x="4327" y="77376"/>
                    <a:pt x="767" y="79732"/>
                  </a:cubicBezTo>
                  <a:cubicBezTo>
                    <a:pt x="0" y="80224"/>
                    <a:pt x="329" y="81375"/>
                    <a:pt x="1260" y="81375"/>
                  </a:cubicBezTo>
                  <a:cubicBezTo>
                    <a:pt x="1424" y="81375"/>
                    <a:pt x="1588" y="81320"/>
                    <a:pt x="1753" y="81210"/>
                  </a:cubicBezTo>
                  <a:cubicBezTo>
                    <a:pt x="5422" y="78800"/>
                    <a:pt x="8818" y="75952"/>
                    <a:pt x="11940" y="72885"/>
                  </a:cubicBezTo>
                  <a:cubicBezTo>
                    <a:pt x="24208" y="60672"/>
                    <a:pt x="31054" y="44131"/>
                    <a:pt x="31000" y="26879"/>
                  </a:cubicBezTo>
                  <a:lnTo>
                    <a:pt x="31000" y="863"/>
                  </a:lnTo>
                  <a:cubicBezTo>
                    <a:pt x="30972" y="288"/>
                    <a:pt x="30548" y="0"/>
                    <a:pt x="30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8"/>
            <p:cNvSpPr/>
            <p:nvPr/>
          </p:nvSpPr>
          <p:spPr>
            <a:xfrm>
              <a:off x="3220525" y="3945025"/>
              <a:ext cx="780500" cy="1389450"/>
            </a:xfrm>
            <a:custGeom>
              <a:avLst/>
              <a:gdLst/>
              <a:ahLst/>
              <a:cxnLst/>
              <a:rect l="l" t="t" r="r" b="b"/>
              <a:pathLst>
                <a:path w="31220" h="55578" extrusionOk="0">
                  <a:moveTo>
                    <a:pt x="30261" y="0"/>
                  </a:moveTo>
                  <a:cubicBezTo>
                    <a:pt x="29836" y="0"/>
                    <a:pt x="29412" y="288"/>
                    <a:pt x="29357" y="863"/>
                  </a:cubicBezTo>
                  <a:cubicBezTo>
                    <a:pt x="29412" y="17622"/>
                    <a:pt x="22730" y="33725"/>
                    <a:pt x="10845" y="45555"/>
                  </a:cubicBezTo>
                  <a:cubicBezTo>
                    <a:pt x="7668" y="48677"/>
                    <a:pt x="4273" y="51470"/>
                    <a:pt x="548" y="53880"/>
                  </a:cubicBezTo>
                  <a:cubicBezTo>
                    <a:pt x="110" y="54154"/>
                    <a:pt x="1" y="54756"/>
                    <a:pt x="275" y="55140"/>
                  </a:cubicBezTo>
                  <a:cubicBezTo>
                    <a:pt x="439" y="55414"/>
                    <a:pt x="713" y="55578"/>
                    <a:pt x="1041" y="55578"/>
                  </a:cubicBezTo>
                  <a:cubicBezTo>
                    <a:pt x="1206" y="55578"/>
                    <a:pt x="1370" y="55523"/>
                    <a:pt x="1534" y="55414"/>
                  </a:cubicBezTo>
                  <a:cubicBezTo>
                    <a:pt x="5313" y="52949"/>
                    <a:pt x="8873" y="50046"/>
                    <a:pt x="12105" y="46869"/>
                  </a:cubicBezTo>
                  <a:cubicBezTo>
                    <a:pt x="24318" y="34656"/>
                    <a:pt x="31219" y="18115"/>
                    <a:pt x="31165" y="863"/>
                  </a:cubicBezTo>
                  <a:cubicBezTo>
                    <a:pt x="31110" y="288"/>
                    <a:pt x="30685" y="0"/>
                    <a:pt x="302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8"/>
            <p:cNvSpPr/>
            <p:nvPr/>
          </p:nvSpPr>
          <p:spPr>
            <a:xfrm>
              <a:off x="3918850" y="3310700"/>
              <a:ext cx="293025" cy="1655450"/>
            </a:xfrm>
            <a:custGeom>
              <a:avLst/>
              <a:gdLst/>
              <a:ahLst/>
              <a:cxnLst/>
              <a:rect l="l" t="t" r="r" b="b"/>
              <a:pathLst>
                <a:path w="11721" h="66218" extrusionOk="0">
                  <a:moveTo>
                    <a:pt x="10845" y="1"/>
                  </a:moveTo>
                  <a:cubicBezTo>
                    <a:pt x="10420" y="1"/>
                    <a:pt x="9996" y="275"/>
                    <a:pt x="9968" y="822"/>
                  </a:cubicBezTo>
                  <a:lnTo>
                    <a:pt x="9968" y="26893"/>
                  </a:lnTo>
                  <a:cubicBezTo>
                    <a:pt x="9968" y="42283"/>
                    <a:pt x="6846" y="54333"/>
                    <a:pt x="219" y="64849"/>
                  </a:cubicBezTo>
                  <a:cubicBezTo>
                    <a:pt x="0" y="65232"/>
                    <a:pt x="110" y="65780"/>
                    <a:pt x="548" y="66053"/>
                  </a:cubicBezTo>
                  <a:cubicBezTo>
                    <a:pt x="657" y="66163"/>
                    <a:pt x="822" y="66218"/>
                    <a:pt x="986" y="66218"/>
                  </a:cubicBezTo>
                  <a:cubicBezTo>
                    <a:pt x="1315" y="66218"/>
                    <a:pt x="1589" y="66053"/>
                    <a:pt x="1753" y="65780"/>
                  </a:cubicBezTo>
                  <a:cubicBezTo>
                    <a:pt x="8599" y="54990"/>
                    <a:pt x="11721" y="42612"/>
                    <a:pt x="11721" y="26893"/>
                  </a:cubicBezTo>
                  <a:lnTo>
                    <a:pt x="11721" y="822"/>
                  </a:lnTo>
                  <a:cubicBezTo>
                    <a:pt x="11694" y="275"/>
                    <a:pt x="11269" y="1"/>
                    <a:pt x="10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8"/>
            <p:cNvSpPr/>
            <p:nvPr/>
          </p:nvSpPr>
          <p:spPr>
            <a:xfrm>
              <a:off x="3816150" y="3513350"/>
              <a:ext cx="603850" cy="1903300"/>
            </a:xfrm>
            <a:custGeom>
              <a:avLst/>
              <a:gdLst/>
              <a:ahLst/>
              <a:cxnLst/>
              <a:rect l="l" t="t" r="r" b="b"/>
              <a:pathLst>
                <a:path w="24154" h="76132" extrusionOk="0">
                  <a:moveTo>
                    <a:pt x="23195" y="1"/>
                  </a:moveTo>
                  <a:cubicBezTo>
                    <a:pt x="22771" y="1"/>
                    <a:pt x="22346" y="275"/>
                    <a:pt x="22292" y="822"/>
                  </a:cubicBezTo>
                  <a:lnTo>
                    <a:pt x="22292" y="26893"/>
                  </a:lnTo>
                  <a:cubicBezTo>
                    <a:pt x="22346" y="43653"/>
                    <a:pt x="15665" y="59755"/>
                    <a:pt x="3780" y="71585"/>
                  </a:cubicBezTo>
                  <a:cubicBezTo>
                    <a:pt x="2739" y="72626"/>
                    <a:pt x="1698" y="73612"/>
                    <a:pt x="603" y="74543"/>
                  </a:cubicBezTo>
                  <a:cubicBezTo>
                    <a:pt x="0" y="75090"/>
                    <a:pt x="384" y="76131"/>
                    <a:pt x="1205" y="76131"/>
                  </a:cubicBezTo>
                  <a:cubicBezTo>
                    <a:pt x="1424" y="76131"/>
                    <a:pt x="1644" y="76076"/>
                    <a:pt x="1808" y="75912"/>
                  </a:cubicBezTo>
                  <a:cubicBezTo>
                    <a:pt x="2903" y="74926"/>
                    <a:pt x="3999" y="73940"/>
                    <a:pt x="5039" y="72900"/>
                  </a:cubicBezTo>
                  <a:cubicBezTo>
                    <a:pt x="17308" y="60686"/>
                    <a:pt x="24154" y="44145"/>
                    <a:pt x="24099" y="26893"/>
                  </a:cubicBezTo>
                  <a:lnTo>
                    <a:pt x="24099" y="822"/>
                  </a:lnTo>
                  <a:cubicBezTo>
                    <a:pt x="24044" y="275"/>
                    <a:pt x="23620" y="1"/>
                    <a:pt x="231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8"/>
            <p:cNvSpPr/>
            <p:nvPr/>
          </p:nvSpPr>
          <p:spPr>
            <a:xfrm>
              <a:off x="4233775" y="3651650"/>
              <a:ext cx="399825" cy="1695150"/>
            </a:xfrm>
            <a:custGeom>
              <a:avLst/>
              <a:gdLst/>
              <a:ahLst/>
              <a:cxnLst/>
              <a:rect l="l" t="t" r="r" b="b"/>
              <a:pathLst>
                <a:path w="15993" h="67806" extrusionOk="0">
                  <a:moveTo>
                    <a:pt x="15089" y="1"/>
                  </a:moveTo>
                  <a:cubicBezTo>
                    <a:pt x="14665" y="1"/>
                    <a:pt x="14240" y="274"/>
                    <a:pt x="14186" y="822"/>
                  </a:cubicBezTo>
                  <a:lnTo>
                    <a:pt x="14186" y="26838"/>
                  </a:lnTo>
                  <a:cubicBezTo>
                    <a:pt x="14186" y="41188"/>
                    <a:pt x="9311" y="55154"/>
                    <a:pt x="329" y="66382"/>
                  </a:cubicBezTo>
                  <a:cubicBezTo>
                    <a:pt x="0" y="66765"/>
                    <a:pt x="110" y="67313"/>
                    <a:pt x="493" y="67642"/>
                  </a:cubicBezTo>
                  <a:cubicBezTo>
                    <a:pt x="657" y="67751"/>
                    <a:pt x="822" y="67806"/>
                    <a:pt x="1041" y="67806"/>
                  </a:cubicBezTo>
                  <a:cubicBezTo>
                    <a:pt x="1315" y="67806"/>
                    <a:pt x="1589" y="67696"/>
                    <a:pt x="1753" y="67477"/>
                  </a:cubicBezTo>
                  <a:cubicBezTo>
                    <a:pt x="10954" y="55921"/>
                    <a:pt x="15993" y="41626"/>
                    <a:pt x="15993" y="26838"/>
                  </a:cubicBezTo>
                  <a:lnTo>
                    <a:pt x="15993" y="822"/>
                  </a:lnTo>
                  <a:cubicBezTo>
                    <a:pt x="15938" y="274"/>
                    <a:pt x="15514" y="1"/>
                    <a:pt x="150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8"/>
            <p:cNvSpPr/>
            <p:nvPr/>
          </p:nvSpPr>
          <p:spPr>
            <a:xfrm>
              <a:off x="4686975" y="3624275"/>
              <a:ext cx="134225" cy="1506200"/>
            </a:xfrm>
            <a:custGeom>
              <a:avLst/>
              <a:gdLst/>
              <a:ahLst/>
              <a:cxnLst/>
              <a:rect l="l" t="t" r="r" b="b"/>
              <a:pathLst>
                <a:path w="5369" h="60248" extrusionOk="0">
                  <a:moveTo>
                    <a:pt x="4444" y="0"/>
                  </a:moveTo>
                  <a:cubicBezTo>
                    <a:pt x="4013" y="0"/>
                    <a:pt x="3588" y="274"/>
                    <a:pt x="3561" y="822"/>
                  </a:cubicBezTo>
                  <a:lnTo>
                    <a:pt x="3561" y="38668"/>
                  </a:lnTo>
                  <a:cubicBezTo>
                    <a:pt x="3561" y="45624"/>
                    <a:pt x="2411" y="52525"/>
                    <a:pt x="165" y="59097"/>
                  </a:cubicBezTo>
                  <a:cubicBezTo>
                    <a:pt x="1" y="59535"/>
                    <a:pt x="275" y="60083"/>
                    <a:pt x="768" y="60247"/>
                  </a:cubicBezTo>
                  <a:lnTo>
                    <a:pt x="1042" y="60247"/>
                  </a:lnTo>
                  <a:cubicBezTo>
                    <a:pt x="1425" y="60247"/>
                    <a:pt x="1754" y="60028"/>
                    <a:pt x="1863" y="59699"/>
                  </a:cubicBezTo>
                  <a:cubicBezTo>
                    <a:pt x="4163" y="52908"/>
                    <a:pt x="5368" y="45788"/>
                    <a:pt x="5368" y="38668"/>
                  </a:cubicBezTo>
                  <a:lnTo>
                    <a:pt x="5368" y="822"/>
                  </a:lnTo>
                  <a:cubicBezTo>
                    <a:pt x="5314" y="274"/>
                    <a:pt x="4875" y="0"/>
                    <a:pt x="44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8"/>
            <p:cNvSpPr/>
            <p:nvPr/>
          </p:nvSpPr>
          <p:spPr>
            <a:xfrm>
              <a:off x="2574250" y="706400"/>
              <a:ext cx="2427675" cy="4213200"/>
            </a:xfrm>
            <a:custGeom>
              <a:avLst/>
              <a:gdLst/>
              <a:ahLst/>
              <a:cxnLst/>
              <a:rect l="l" t="t" r="r" b="b"/>
              <a:pathLst>
                <a:path w="97107" h="168528" extrusionOk="0">
                  <a:moveTo>
                    <a:pt x="48526" y="0"/>
                  </a:moveTo>
                  <a:cubicBezTo>
                    <a:pt x="21744" y="0"/>
                    <a:pt x="0" y="21744"/>
                    <a:pt x="0" y="48581"/>
                  </a:cubicBezTo>
                  <a:lnTo>
                    <a:pt x="0" y="124931"/>
                  </a:lnTo>
                  <a:cubicBezTo>
                    <a:pt x="0" y="125533"/>
                    <a:pt x="452" y="125834"/>
                    <a:pt x="904" y="125834"/>
                  </a:cubicBezTo>
                  <a:cubicBezTo>
                    <a:pt x="1356" y="125834"/>
                    <a:pt x="1808" y="125533"/>
                    <a:pt x="1808" y="124931"/>
                  </a:cubicBezTo>
                  <a:lnTo>
                    <a:pt x="1808" y="48581"/>
                  </a:lnTo>
                  <a:cubicBezTo>
                    <a:pt x="1808" y="22730"/>
                    <a:pt x="22730" y="1808"/>
                    <a:pt x="48526" y="1808"/>
                  </a:cubicBezTo>
                  <a:cubicBezTo>
                    <a:pt x="74378" y="1808"/>
                    <a:pt x="95300" y="22730"/>
                    <a:pt x="95300" y="48581"/>
                  </a:cubicBezTo>
                  <a:lnTo>
                    <a:pt x="95300" y="155383"/>
                  </a:lnTo>
                  <a:cubicBezTo>
                    <a:pt x="95300" y="159436"/>
                    <a:pt x="94916" y="163489"/>
                    <a:pt x="94149" y="167487"/>
                  </a:cubicBezTo>
                  <a:cubicBezTo>
                    <a:pt x="94040" y="167980"/>
                    <a:pt x="94368" y="168418"/>
                    <a:pt x="94807" y="168528"/>
                  </a:cubicBezTo>
                  <a:lnTo>
                    <a:pt x="94971" y="168528"/>
                  </a:lnTo>
                  <a:cubicBezTo>
                    <a:pt x="95464" y="168528"/>
                    <a:pt x="95847" y="168254"/>
                    <a:pt x="95902" y="167816"/>
                  </a:cubicBezTo>
                  <a:cubicBezTo>
                    <a:pt x="96724" y="163708"/>
                    <a:pt x="97107" y="159545"/>
                    <a:pt x="97107" y="155383"/>
                  </a:cubicBezTo>
                  <a:lnTo>
                    <a:pt x="97107" y="48581"/>
                  </a:lnTo>
                  <a:cubicBezTo>
                    <a:pt x="97107" y="21744"/>
                    <a:pt x="75363" y="0"/>
                    <a:pt x="48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8"/>
            <p:cNvSpPr/>
            <p:nvPr/>
          </p:nvSpPr>
          <p:spPr>
            <a:xfrm>
              <a:off x="2812500" y="4858700"/>
              <a:ext cx="317500" cy="252600"/>
            </a:xfrm>
            <a:custGeom>
              <a:avLst/>
              <a:gdLst/>
              <a:ahLst/>
              <a:cxnLst/>
              <a:rect l="l" t="t" r="r" b="b"/>
              <a:pathLst>
                <a:path w="12700" h="10104" extrusionOk="0">
                  <a:moveTo>
                    <a:pt x="11427" y="0"/>
                  </a:moveTo>
                  <a:cubicBezTo>
                    <a:pt x="11231" y="0"/>
                    <a:pt x="11028" y="73"/>
                    <a:pt x="10845" y="245"/>
                  </a:cubicBezTo>
                  <a:cubicBezTo>
                    <a:pt x="7778" y="3312"/>
                    <a:pt x="4437" y="6050"/>
                    <a:pt x="822" y="8406"/>
                  </a:cubicBezTo>
                  <a:cubicBezTo>
                    <a:pt x="0" y="8844"/>
                    <a:pt x="329" y="10103"/>
                    <a:pt x="1260" y="10103"/>
                  </a:cubicBezTo>
                  <a:cubicBezTo>
                    <a:pt x="1424" y="10103"/>
                    <a:pt x="1589" y="10049"/>
                    <a:pt x="1753" y="9939"/>
                  </a:cubicBezTo>
                  <a:cubicBezTo>
                    <a:pt x="5477" y="7529"/>
                    <a:pt x="8928" y="4681"/>
                    <a:pt x="12104" y="1559"/>
                  </a:cubicBezTo>
                  <a:cubicBezTo>
                    <a:pt x="12700" y="879"/>
                    <a:pt x="12107" y="0"/>
                    <a:pt x="114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8"/>
            <p:cNvSpPr/>
            <p:nvPr/>
          </p:nvSpPr>
          <p:spPr>
            <a:xfrm>
              <a:off x="3534075" y="3075550"/>
              <a:ext cx="57550" cy="886950"/>
            </a:xfrm>
            <a:custGeom>
              <a:avLst/>
              <a:gdLst/>
              <a:ahLst/>
              <a:cxnLst/>
              <a:rect l="l" t="t" r="r" b="b"/>
              <a:pathLst>
                <a:path w="2302" h="35478" extrusionOk="0">
                  <a:moveTo>
                    <a:pt x="1425" y="0"/>
                  </a:moveTo>
                  <a:cubicBezTo>
                    <a:pt x="1000" y="0"/>
                    <a:pt x="576" y="288"/>
                    <a:pt x="549" y="863"/>
                  </a:cubicBezTo>
                  <a:lnTo>
                    <a:pt x="549" y="26879"/>
                  </a:lnTo>
                  <a:cubicBezTo>
                    <a:pt x="494" y="29398"/>
                    <a:pt x="330" y="31917"/>
                    <a:pt x="56" y="34492"/>
                  </a:cubicBezTo>
                  <a:cubicBezTo>
                    <a:pt x="1" y="34930"/>
                    <a:pt x="330" y="35423"/>
                    <a:pt x="822" y="35477"/>
                  </a:cubicBezTo>
                  <a:lnTo>
                    <a:pt x="932" y="35477"/>
                  </a:lnTo>
                  <a:cubicBezTo>
                    <a:pt x="1425" y="35477"/>
                    <a:pt x="1808" y="35149"/>
                    <a:pt x="1863" y="34656"/>
                  </a:cubicBezTo>
                  <a:cubicBezTo>
                    <a:pt x="2192" y="32082"/>
                    <a:pt x="2301" y="29453"/>
                    <a:pt x="2301" y="26879"/>
                  </a:cubicBezTo>
                  <a:lnTo>
                    <a:pt x="2301" y="863"/>
                  </a:lnTo>
                  <a:cubicBezTo>
                    <a:pt x="2274" y="288"/>
                    <a:pt x="1849" y="0"/>
                    <a:pt x="14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8"/>
            <p:cNvSpPr/>
            <p:nvPr/>
          </p:nvSpPr>
          <p:spPr>
            <a:xfrm>
              <a:off x="2639975" y="2951975"/>
              <a:ext cx="746250" cy="2014175"/>
            </a:xfrm>
            <a:custGeom>
              <a:avLst/>
              <a:gdLst/>
              <a:ahLst/>
              <a:cxnLst/>
              <a:rect l="l" t="t" r="r" b="b"/>
              <a:pathLst>
                <a:path w="29850" h="80567" extrusionOk="0">
                  <a:moveTo>
                    <a:pt x="28926" y="0"/>
                  </a:moveTo>
                  <a:cubicBezTo>
                    <a:pt x="28494" y="0"/>
                    <a:pt x="28070" y="274"/>
                    <a:pt x="28042" y="822"/>
                  </a:cubicBezTo>
                  <a:lnTo>
                    <a:pt x="28042" y="26892"/>
                  </a:lnTo>
                  <a:cubicBezTo>
                    <a:pt x="28042" y="43652"/>
                    <a:pt x="21415" y="59754"/>
                    <a:pt x="9476" y="71585"/>
                  </a:cubicBezTo>
                  <a:cubicBezTo>
                    <a:pt x="6792" y="74268"/>
                    <a:pt x="3834" y="76733"/>
                    <a:pt x="712" y="78924"/>
                  </a:cubicBezTo>
                  <a:cubicBezTo>
                    <a:pt x="0" y="79417"/>
                    <a:pt x="329" y="80567"/>
                    <a:pt x="1260" y="80567"/>
                  </a:cubicBezTo>
                  <a:cubicBezTo>
                    <a:pt x="1424" y="80567"/>
                    <a:pt x="1589" y="80512"/>
                    <a:pt x="1753" y="80402"/>
                  </a:cubicBezTo>
                  <a:cubicBezTo>
                    <a:pt x="4984" y="78157"/>
                    <a:pt x="7997" y="75638"/>
                    <a:pt x="10790" y="72899"/>
                  </a:cubicBezTo>
                  <a:cubicBezTo>
                    <a:pt x="23004" y="60685"/>
                    <a:pt x="29850" y="44145"/>
                    <a:pt x="29850" y="26892"/>
                  </a:cubicBezTo>
                  <a:lnTo>
                    <a:pt x="29850" y="822"/>
                  </a:lnTo>
                  <a:cubicBezTo>
                    <a:pt x="29795" y="274"/>
                    <a:pt x="29357" y="0"/>
                    <a:pt x="289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8"/>
            <p:cNvSpPr/>
            <p:nvPr/>
          </p:nvSpPr>
          <p:spPr>
            <a:xfrm>
              <a:off x="2479775" y="3406550"/>
              <a:ext cx="722975" cy="1377500"/>
            </a:xfrm>
            <a:custGeom>
              <a:avLst/>
              <a:gdLst/>
              <a:ahLst/>
              <a:cxnLst/>
              <a:rect l="l" t="t" r="r" b="b"/>
              <a:pathLst>
                <a:path w="28919" h="55100" extrusionOk="0">
                  <a:moveTo>
                    <a:pt x="27960" y="1"/>
                  </a:moveTo>
                  <a:cubicBezTo>
                    <a:pt x="27481" y="1"/>
                    <a:pt x="27002" y="329"/>
                    <a:pt x="27057" y="987"/>
                  </a:cubicBezTo>
                  <a:lnTo>
                    <a:pt x="27057" y="2137"/>
                  </a:lnTo>
                  <a:cubicBezTo>
                    <a:pt x="27111" y="18896"/>
                    <a:pt x="20429" y="34999"/>
                    <a:pt x="8490" y="46829"/>
                  </a:cubicBezTo>
                  <a:cubicBezTo>
                    <a:pt x="6080" y="49239"/>
                    <a:pt x="3451" y="51485"/>
                    <a:pt x="712" y="53511"/>
                  </a:cubicBezTo>
                  <a:cubicBezTo>
                    <a:pt x="0" y="54004"/>
                    <a:pt x="329" y="55099"/>
                    <a:pt x="1205" y="55099"/>
                  </a:cubicBezTo>
                  <a:cubicBezTo>
                    <a:pt x="1424" y="55099"/>
                    <a:pt x="1589" y="55045"/>
                    <a:pt x="1753" y="54935"/>
                  </a:cubicBezTo>
                  <a:cubicBezTo>
                    <a:pt x="4601" y="52909"/>
                    <a:pt x="7285" y="50608"/>
                    <a:pt x="9804" y="48089"/>
                  </a:cubicBezTo>
                  <a:cubicBezTo>
                    <a:pt x="22018" y="35930"/>
                    <a:pt x="28864" y="19389"/>
                    <a:pt x="28864" y="2137"/>
                  </a:cubicBezTo>
                  <a:lnTo>
                    <a:pt x="28864" y="987"/>
                  </a:lnTo>
                  <a:cubicBezTo>
                    <a:pt x="28919" y="329"/>
                    <a:pt x="28439" y="1"/>
                    <a:pt x="27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4" name="ZoneTexte 3">
            <a:extLst>
              <a:ext uri="{FF2B5EF4-FFF2-40B4-BE49-F238E27FC236}">
                <a16:creationId xmlns:a16="http://schemas.microsoft.com/office/drawing/2014/main" id="{B2EDA9ED-605D-4A67-986D-DAB9E5A4F8FF}"/>
              </a:ext>
            </a:extLst>
          </p:cNvPr>
          <p:cNvSpPr txBox="1"/>
          <p:nvPr/>
        </p:nvSpPr>
        <p:spPr>
          <a:xfrm>
            <a:off x="185816" y="565720"/>
            <a:ext cx="6741042" cy="3108543"/>
          </a:xfrm>
          <a:prstGeom prst="rect">
            <a:avLst/>
          </a:prstGeom>
          <a:noFill/>
        </p:spPr>
        <p:txBody>
          <a:bodyPr wrap="square" rtlCol="0">
            <a:spAutoFit/>
          </a:bodyPr>
          <a:lstStyle/>
          <a:p>
            <a:r>
              <a:rPr lang="fr-FR" dirty="0" err="1">
                <a:solidFill>
                  <a:schemeClr val="bg1"/>
                </a:solidFill>
                <a:latin typeface="Maven Pro" panose="020B0604020202020204" charset="0"/>
              </a:rPr>
              <a:t>We</a:t>
            </a:r>
            <a:r>
              <a:rPr lang="fr-FR" dirty="0">
                <a:solidFill>
                  <a:schemeClr val="bg1"/>
                </a:solidFill>
                <a:latin typeface="Maven Pro" panose="020B0604020202020204" charset="0"/>
              </a:rPr>
              <a:t> can </a:t>
            </a:r>
            <a:r>
              <a:rPr lang="fr-FR" dirty="0" err="1">
                <a:solidFill>
                  <a:schemeClr val="bg1"/>
                </a:solidFill>
                <a:latin typeface="Maven Pro" panose="020B0604020202020204" charset="0"/>
              </a:rPr>
              <a:t>distinguish</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two</a:t>
            </a:r>
            <a:r>
              <a:rPr lang="fr-FR" dirty="0">
                <a:solidFill>
                  <a:schemeClr val="bg1"/>
                </a:solidFill>
                <a:latin typeface="Maven Pro" panose="020B0604020202020204" charset="0"/>
              </a:rPr>
              <a:t> types of </a:t>
            </a:r>
            <a:r>
              <a:rPr lang="fr-FR" dirty="0" err="1">
                <a:solidFill>
                  <a:schemeClr val="bg1"/>
                </a:solidFill>
                <a:latin typeface="Maven Pro" panose="020B0604020202020204" charset="0"/>
              </a:rPr>
              <a:t>human</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recogniton</a:t>
            </a:r>
            <a:r>
              <a:rPr lang="fr-FR" dirty="0">
                <a:solidFill>
                  <a:schemeClr val="bg1"/>
                </a:solidFill>
                <a:latin typeface="Maven Pro" panose="020B0604020202020204" charset="0"/>
              </a:rPr>
              <a:t>:</a:t>
            </a:r>
          </a:p>
          <a:p>
            <a:endParaRPr lang="fr-FR" dirty="0">
              <a:solidFill>
                <a:schemeClr val="bg1"/>
              </a:solidFill>
              <a:latin typeface="Maven Pro" panose="020B0604020202020204" charset="0"/>
            </a:endParaRPr>
          </a:p>
          <a:p>
            <a:r>
              <a:rPr lang="fr-FR" dirty="0">
                <a:solidFill>
                  <a:schemeClr val="bg1"/>
                </a:solidFill>
                <a:latin typeface="Maven Pro" panose="020B0604020202020204" charset="0"/>
              </a:rPr>
              <a:t>I) Real Time Human </a:t>
            </a:r>
            <a:r>
              <a:rPr lang="fr-FR" dirty="0" err="1">
                <a:solidFill>
                  <a:schemeClr val="bg1"/>
                </a:solidFill>
                <a:latin typeface="Maven Pro" panose="020B0604020202020204" charset="0"/>
              </a:rPr>
              <a:t>recogniton</a:t>
            </a:r>
            <a:r>
              <a:rPr lang="fr-FR" dirty="0">
                <a:solidFill>
                  <a:schemeClr val="bg1"/>
                </a:solidFill>
                <a:latin typeface="Maven Pro" panose="020B0604020202020204" charset="0"/>
              </a:rPr>
              <a:t> :  in </a:t>
            </a:r>
            <a:r>
              <a:rPr lang="fr-FR" dirty="0" err="1">
                <a:solidFill>
                  <a:schemeClr val="bg1"/>
                </a:solidFill>
                <a:latin typeface="Maven Pro" panose="020B0604020202020204" charset="0"/>
              </a:rPr>
              <a:t>which</a:t>
            </a:r>
            <a:r>
              <a:rPr lang="fr-FR" dirty="0">
                <a:solidFill>
                  <a:schemeClr val="bg1"/>
                </a:solidFill>
                <a:latin typeface="Maven Pro" panose="020B0604020202020204" charset="0"/>
              </a:rPr>
              <a:t> , robots uses cameras,</a:t>
            </a:r>
          </a:p>
          <a:p>
            <a:r>
              <a:rPr lang="fr-FR" dirty="0">
                <a:solidFill>
                  <a:schemeClr val="bg1"/>
                </a:solidFill>
                <a:latin typeface="Maven Pro" panose="020B0604020202020204" charset="0"/>
              </a:rPr>
              <a:t> </a:t>
            </a:r>
            <a:r>
              <a:rPr lang="fr-FR" dirty="0" err="1">
                <a:solidFill>
                  <a:schemeClr val="bg1"/>
                </a:solidFill>
                <a:latin typeface="Maven Pro" panose="020B0604020202020204" charset="0"/>
              </a:rPr>
              <a:t>detect</a:t>
            </a:r>
            <a:r>
              <a:rPr lang="fr-FR" dirty="0">
                <a:solidFill>
                  <a:schemeClr val="bg1"/>
                </a:solidFill>
                <a:latin typeface="Maven Pro" panose="020B0604020202020204" charset="0"/>
              </a:rPr>
              <a:t> the </a:t>
            </a:r>
            <a:r>
              <a:rPr lang="fr-FR" dirty="0" err="1">
                <a:solidFill>
                  <a:schemeClr val="bg1"/>
                </a:solidFill>
                <a:latin typeface="Maven Pro" panose="020B0604020202020204" charset="0"/>
              </a:rPr>
              <a:t>object</a:t>
            </a:r>
            <a:r>
              <a:rPr lang="fr-FR" dirty="0">
                <a:solidFill>
                  <a:schemeClr val="bg1"/>
                </a:solidFill>
                <a:latin typeface="Maven Pro" panose="020B0604020202020204" charset="0"/>
              </a:rPr>
              <a:t> and </a:t>
            </a:r>
            <a:r>
              <a:rPr lang="fr-FR" dirty="0" err="1">
                <a:solidFill>
                  <a:schemeClr val="bg1"/>
                </a:solidFill>
                <a:latin typeface="Maven Pro" panose="020B0604020202020204" charset="0"/>
              </a:rPr>
              <a:t>classify</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it</a:t>
            </a:r>
            <a:r>
              <a:rPr lang="fr-FR" dirty="0">
                <a:solidFill>
                  <a:schemeClr val="bg1"/>
                </a:solidFill>
                <a:latin typeface="Maven Pro" panose="020B0604020202020204" charset="0"/>
              </a:rPr>
              <a:t> at the </a:t>
            </a:r>
            <a:r>
              <a:rPr lang="fr-FR" dirty="0" err="1">
                <a:solidFill>
                  <a:schemeClr val="bg1"/>
                </a:solidFill>
                <a:latin typeface="Maven Pro" panose="020B0604020202020204" charset="0"/>
              </a:rPr>
              <a:t>same</a:t>
            </a:r>
            <a:r>
              <a:rPr lang="fr-FR" dirty="0">
                <a:solidFill>
                  <a:schemeClr val="bg1"/>
                </a:solidFill>
                <a:latin typeface="Maven Pro" panose="020B0604020202020204" charset="0"/>
              </a:rPr>
              <a:t> Time as the </a:t>
            </a:r>
            <a:r>
              <a:rPr lang="fr-FR" dirty="0" err="1">
                <a:solidFill>
                  <a:schemeClr val="bg1"/>
                </a:solidFill>
                <a:latin typeface="Maven Pro" panose="020B0604020202020204" charset="0"/>
              </a:rPr>
              <a:t>example</a:t>
            </a:r>
            <a:r>
              <a:rPr lang="fr-FR" dirty="0">
                <a:solidFill>
                  <a:schemeClr val="bg1"/>
                </a:solidFill>
                <a:latin typeface="Maven Pro" panose="020B0604020202020204" charset="0"/>
              </a:rPr>
              <a:t> </a:t>
            </a:r>
          </a:p>
          <a:p>
            <a:r>
              <a:rPr lang="fr-FR" dirty="0" err="1">
                <a:solidFill>
                  <a:schemeClr val="bg1"/>
                </a:solidFill>
                <a:latin typeface="Maven Pro" panose="020B0604020202020204" charset="0"/>
              </a:rPr>
              <a:t>we</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took</a:t>
            </a:r>
            <a:r>
              <a:rPr lang="fr-FR" dirty="0">
                <a:solidFill>
                  <a:schemeClr val="bg1"/>
                </a:solidFill>
                <a:latin typeface="Maven Pro" panose="020B0604020202020204" charset="0"/>
              </a:rPr>
              <a:t> in the </a:t>
            </a:r>
            <a:r>
              <a:rPr lang="fr-FR" dirty="0" err="1">
                <a:solidFill>
                  <a:schemeClr val="bg1"/>
                </a:solidFill>
                <a:latin typeface="Maven Pro" panose="020B0604020202020204" charset="0"/>
              </a:rPr>
              <a:t>beginning</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these</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kinds</a:t>
            </a:r>
            <a:r>
              <a:rPr lang="fr-FR" dirty="0">
                <a:solidFill>
                  <a:schemeClr val="bg1"/>
                </a:solidFill>
                <a:latin typeface="Maven Pro" panose="020B0604020202020204" charset="0"/>
              </a:rPr>
              <a:t> of robots are </a:t>
            </a:r>
            <a:r>
              <a:rPr lang="fr-FR" dirty="0" err="1">
                <a:solidFill>
                  <a:schemeClr val="bg1"/>
                </a:solidFill>
                <a:latin typeface="Maven Pro" panose="020B0604020202020204" charset="0"/>
              </a:rPr>
              <a:t>pre-trained</a:t>
            </a:r>
            <a:r>
              <a:rPr lang="fr-FR" dirty="0">
                <a:solidFill>
                  <a:schemeClr val="bg1"/>
                </a:solidFill>
                <a:latin typeface="Maven Pro" panose="020B0604020202020204" charset="0"/>
              </a:rPr>
              <a:t> on</a:t>
            </a:r>
          </a:p>
          <a:p>
            <a:r>
              <a:rPr lang="fr-FR" dirty="0">
                <a:solidFill>
                  <a:schemeClr val="bg1"/>
                </a:solidFill>
                <a:latin typeface="Maven Pro" panose="020B0604020202020204" charset="0"/>
              </a:rPr>
              <a:t>The HR  and use Real-Time technologies to do </a:t>
            </a:r>
            <a:r>
              <a:rPr lang="fr-FR" dirty="0" err="1">
                <a:solidFill>
                  <a:schemeClr val="bg1"/>
                </a:solidFill>
                <a:latin typeface="Maven Pro" panose="020B0604020202020204" charset="0"/>
              </a:rPr>
              <a:t>their</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work</a:t>
            </a:r>
            <a:endParaRPr lang="fr-FR" dirty="0">
              <a:solidFill>
                <a:schemeClr val="bg1"/>
              </a:solidFill>
              <a:latin typeface="Maven Pro" panose="020B0604020202020204" charset="0"/>
            </a:endParaRPr>
          </a:p>
          <a:p>
            <a:endParaRPr lang="fr-FR" dirty="0">
              <a:solidFill>
                <a:schemeClr val="bg1"/>
              </a:solidFill>
              <a:latin typeface="Maven Pro" panose="020B0604020202020204" charset="0"/>
            </a:endParaRPr>
          </a:p>
          <a:p>
            <a:endParaRPr lang="fr-FR" dirty="0">
              <a:solidFill>
                <a:schemeClr val="bg1"/>
              </a:solidFill>
              <a:latin typeface="Maven Pro" panose="020B0604020202020204" charset="0"/>
            </a:endParaRPr>
          </a:p>
          <a:p>
            <a:endParaRPr lang="fr-FR" dirty="0">
              <a:solidFill>
                <a:schemeClr val="bg1"/>
              </a:solidFill>
              <a:latin typeface="Maven Pro" panose="020B0604020202020204" charset="0"/>
            </a:endParaRPr>
          </a:p>
          <a:p>
            <a:endParaRPr lang="fr-FR" dirty="0">
              <a:solidFill>
                <a:schemeClr val="bg1"/>
              </a:solidFill>
              <a:latin typeface="Maven Pro" panose="020B0604020202020204" charset="0"/>
            </a:endParaRPr>
          </a:p>
          <a:p>
            <a:endParaRPr lang="fr-FR" dirty="0">
              <a:solidFill>
                <a:schemeClr val="bg1"/>
              </a:solidFill>
              <a:latin typeface="Maven Pro" panose="020B0604020202020204" charset="0"/>
            </a:endParaRPr>
          </a:p>
          <a:p>
            <a:r>
              <a:rPr lang="fr-FR" dirty="0">
                <a:solidFill>
                  <a:schemeClr val="bg1"/>
                </a:solidFill>
                <a:latin typeface="Maven Pro" panose="020B0604020202020204" charset="0"/>
              </a:rPr>
              <a:t>II) </a:t>
            </a:r>
            <a:r>
              <a:rPr lang="fr-FR" dirty="0" err="1">
                <a:solidFill>
                  <a:schemeClr val="bg1"/>
                </a:solidFill>
                <a:latin typeface="Maven Pro" panose="020B0604020202020204" charset="0"/>
              </a:rPr>
              <a:t>Prediction</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Systems</a:t>
            </a:r>
            <a:r>
              <a:rPr lang="fr-FR" dirty="0">
                <a:solidFill>
                  <a:schemeClr val="bg1"/>
                </a:solidFill>
                <a:latin typeface="Maven Pro" panose="020B0604020202020204" charset="0"/>
              </a:rPr>
              <a:t> : the type </a:t>
            </a:r>
            <a:r>
              <a:rPr lang="fr-FR" dirty="0" err="1">
                <a:solidFill>
                  <a:schemeClr val="bg1"/>
                </a:solidFill>
                <a:latin typeface="Maven Pro" panose="020B0604020202020204" charset="0"/>
              </a:rPr>
              <a:t>we</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worked</a:t>
            </a:r>
            <a:r>
              <a:rPr lang="fr-FR" dirty="0">
                <a:solidFill>
                  <a:schemeClr val="bg1"/>
                </a:solidFill>
                <a:latin typeface="Maven Pro" panose="020B0604020202020204" charset="0"/>
              </a:rPr>
              <a:t> on, </a:t>
            </a:r>
            <a:r>
              <a:rPr lang="fr-FR" dirty="0" err="1">
                <a:solidFill>
                  <a:schemeClr val="bg1"/>
                </a:solidFill>
                <a:latin typeface="Maven Pro" panose="020B0604020202020204" charset="0"/>
              </a:rPr>
              <a:t>it</a:t>
            </a:r>
            <a:r>
              <a:rPr lang="fr-FR" dirty="0">
                <a:solidFill>
                  <a:schemeClr val="bg1"/>
                </a:solidFill>
                <a:latin typeface="Maven Pro" panose="020B0604020202020204" charset="0"/>
              </a:rPr>
              <a:t> s </a:t>
            </a:r>
            <a:r>
              <a:rPr lang="fr-FR" dirty="0" err="1">
                <a:solidFill>
                  <a:schemeClr val="bg1"/>
                </a:solidFill>
                <a:latin typeface="Maven Pro" panose="020B0604020202020204" charset="0"/>
              </a:rPr>
              <a:t>where</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we</a:t>
            </a:r>
            <a:r>
              <a:rPr lang="fr-FR" dirty="0">
                <a:solidFill>
                  <a:schemeClr val="bg1"/>
                </a:solidFill>
                <a:latin typeface="Maven Pro" panose="020B0604020202020204" charset="0"/>
              </a:rPr>
              <a:t> </a:t>
            </a:r>
          </a:p>
          <a:p>
            <a:r>
              <a:rPr lang="fr-FR" dirty="0">
                <a:solidFill>
                  <a:schemeClr val="bg1"/>
                </a:solidFill>
                <a:latin typeface="Maven Pro" panose="020B0604020202020204" charset="0"/>
              </a:rPr>
              <a:t>Train </a:t>
            </a:r>
            <a:r>
              <a:rPr lang="fr-FR" dirty="0" err="1">
                <a:solidFill>
                  <a:schemeClr val="bg1"/>
                </a:solidFill>
                <a:latin typeface="Maven Pro" panose="020B0604020202020204" charset="0"/>
              </a:rPr>
              <a:t>our</a:t>
            </a:r>
            <a:r>
              <a:rPr lang="fr-FR" dirty="0">
                <a:solidFill>
                  <a:schemeClr val="bg1"/>
                </a:solidFill>
                <a:latin typeface="Maven Pro" panose="020B0604020202020204" charset="0"/>
              </a:rPr>
              <a:t> machine on </a:t>
            </a:r>
            <a:r>
              <a:rPr lang="fr-FR" dirty="0" err="1">
                <a:solidFill>
                  <a:schemeClr val="bg1"/>
                </a:solidFill>
                <a:latin typeface="Maven Pro" panose="020B0604020202020204" charset="0"/>
              </a:rPr>
              <a:t>human</a:t>
            </a:r>
            <a:r>
              <a:rPr lang="fr-FR" dirty="0">
                <a:solidFill>
                  <a:schemeClr val="bg1"/>
                </a:solidFill>
                <a:latin typeface="Maven Pro" panose="020B0604020202020204" charset="0"/>
              </a:rPr>
              <a:t> recognition, </a:t>
            </a:r>
            <a:r>
              <a:rPr lang="fr-FR" dirty="0" err="1">
                <a:solidFill>
                  <a:schemeClr val="bg1"/>
                </a:solidFill>
                <a:latin typeface="Maven Pro" panose="020B0604020202020204" charset="0"/>
              </a:rPr>
              <a:t>then</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we</a:t>
            </a:r>
            <a:r>
              <a:rPr lang="fr-FR" dirty="0">
                <a:solidFill>
                  <a:schemeClr val="bg1"/>
                </a:solidFill>
                <a:latin typeface="Maven Pro" panose="020B0604020202020204" charset="0"/>
              </a:rPr>
              <a:t> insert </a:t>
            </a:r>
            <a:r>
              <a:rPr lang="fr-FR" dirty="0" err="1">
                <a:solidFill>
                  <a:schemeClr val="bg1"/>
                </a:solidFill>
                <a:latin typeface="Maven Pro" panose="020B0604020202020204" charset="0"/>
              </a:rPr>
              <a:t>some</a:t>
            </a:r>
            <a:endParaRPr lang="fr-FR" dirty="0">
              <a:solidFill>
                <a:schemeClr val="bg1"/>
              </a:solidFill>
              <a:latin typeface="Maven Pro" panose="020B0604020202020204" charset="0"/>
            </a:endParaRPr>
          </a:p>
          <a:p>
            <a:r>
              <a:rPr lang="fr-FR" dirty="0">
                <a:solidFill>
                  <a:schemeClr val="bg1"/>
                </a:solidFill>
                <a:latin typeface="Maven Pro" panose="020B0604020202020204" charset="0"/>
              </a:rPr>
              <a:t>Pictures to test if </a:t>
            </a:r>
            <a:r>
              <a:rPr lang="fr-FR" dirty="0" err="1">
                <a:solidFill>
                  <a:schemeClr val="bg1"/>
                </a:solidFill>
                <a:latin typeface="Maven Pro" panose="020B0604020202020204" charset="0"/>
              </a:rPr>
              <a:t>these</a:t>
            </a:r>
            <a:r>
              <a:rPr lang="fr-FR" dirty="0">
                <a:solidFill>
                  <a:schemeClr val="bg1"/>
                </a:solidFill>
                <a:latin typeface="Maven Pro" panose="020B0604020202020204" charset="0"/>
              </a:rPr>
              <a:t> machines are able to </a:t>
            </a:r>
            <a:r>
              <a:rPr lang="fr-FR" dirty="0" err="1">
                <a:solidFill>
                  <a:schemeClr val="bg1"/>
                </a:solidFill>
                <a:latin typeface="Maven Pro" panose="020B0604020202020204" charset="0"/>
              </a:rPr>
              <a:t>identify</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our</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pictures</a:t>
            </a:r>
            <a:endParaRPr lang="fr-FR" dirty="0">
              <a:solidFill>
                <a:schemeClr val="bg1"/>
              </a:solidFill>
              <a:latin typeface="Maven Pro" panose="020B0604020202020204" charset="0"/>
            </a:endParaRPr>
          </a:p>
        </p:txBody>
      </p:sp>
      <p:pic>
        <p:nvPicPr>
          <p:cNvPr id="6" name="Image 5">
            <a:extLst>
              <a:ext uri="{FF2B5EF4-FFF2-40B4-BE49-F238E27FC236}">
                <a16:creationId xmlns:a16="http://schemas.microsoft.com/office/drawing/2014/main" id="{4565AE9C-B69D-4D5D-B907-B54A952C9F27}"/>
              </a:ext>
            </a:extLst>
          </p:cNvPr>
          <p:cNvPicPr>
            <a:picLocks noChangeAspect="1"/>
          </p:cNvPicPr>
          <p:nvPr/>
        </p:nvPicPr>
        <p:blipFill>
          <a:blip r:embed="rId3"/>
          <a:stretch>
            <a:fillRect/>
          </a:stretch>
        </p:blipFill>
        <p:spPr>
          <a:xfrm>
            <a:off x="5737373" y="982735"/>
            <a:ext cx="2981325" cy="1533525"/>
          </a:xfrm>
          <a:prstGeom prst="rect">
            <a:avLst/>
          </a:prstGeom>
        </p:spPr>
      </p:pic>
      <p:pic>
        <p:nvPicPr>
          <p:cNvPr id="8" name="Image 7">
            <a:extLst>
              <a:ext uri="{FF2B5EF4-FFF2-40B4-BE49-F238E27FC236}">
                <a16:creationId xmlns:a16="http://schemas.microsoft.com/office/drawing/2014/main" id="{92E55CE6-C6BA-49AD-A1C4-9EF7D85F0112}"/>
              </a:ext>
            </a:extLst>
          </p:cNvPr>
          <p:cNvPicPr>
            <a:picLocks noChangeAspect="1"/>
          </p:cNvPicPr>
          <p:nvPr/>
        </p:nvPicPr>
        <p:blipFill>
          <a:blip r:embed="rId4"/>
          <a:stretch>
            <a:fillRect/>
          </a:stretch>
        </p:blipFill>
        <p:spPr>
          <a:xfrm>
            <a:off x="5737373" y="2731358"/>
            <a:ext cx="2981325" cy="205329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19" name="Google Shape;689;p32">
            <a:extLst>
              <a:ext uri="{FF2B5EF4-FFF2-40B4-BE49-F238E27FC236}">
                <a16:creationId xmlns:a16="http://schemas.microsoft.com/office/drawing/2014/main" id="{AAB1D55C-085B-4BCC-BF0D-8A4059CB69CC}"/>
              </a:ext>
            </a:extLst>
          </p:cNvPr>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693;p32">
            <a:extLst>
              <a:ext uri="{FF2B5EF4-FFF2-40B4-BE49-F238E27FC236}">
                <a16:creationId xmlns:a16="http://schemas.microsoft.com/office/drawing/2014/main" id="{544837C6-F6C7-4C14-9004-DB95BD8E8659}"/>
              </a:ext>
            </a:extLst>
          </p:cNvPr>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
        <p:nvSpPr>
          <p:cNvPr id="21" name="Google Shape;692;p32">
            <a:extLst>
              <a:ext uri="{FF2B5EF4-FFF2-40B4-BE49-F238E27FC236}">
                <a16:creationId xmlns:a16="http://schemas.microsoft.com/office/drawing/2014/main" id="{CA1FFF51-29BF-4249-A346-2D7D61A3A90B}"/>
              </a:ext>
            </a:extLst>
          </p:cNvPr>
          <p:cNvSpPr/>
          <p:nvPr/>
        </p:nvSpPr>
        <p:spPr>
          <a:xfrm>
            <a:off x="1417827" y="3931675"/>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90;p32">
            <a:extLst>
              <a:ext uri="{FF2B5EF4-FFF2-40B4-BE49-F238E27FC236}">
                <a16:creationId xmlns:a16="http://schemas.microsoft.com/office/drawing/2014/main" id="{180AEF08-A35A-47C6-8328-D34EA1156655}"/>
              </a:ext>
            </a:extLst>
          </p:cNvPr>
          <p:cNvSpPr txBox="1">
            <a:spLocks/>
          </p:cNvSpPr>
          <p:nvPr/>
        </p:nvSpPr>
        <p:spPr>
          <a:xfrm>
            <a:off x="5834925" y="2122225"/>
            <a:ext cx="9810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4800"/>
              <a:buFont typeface="Share Tech"/>
              <a:buNone/>
              <a:defRPr sz="60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 dirty="0">
                <a:solidFill>
                  <a:schemeClr val="dk2"/>
                </a:solidFill>
              </a:rPr>
              <a:t>02</a:t>
            </a:r>
          </a:p>
        </p:txBody>
      </p:sp>
      <p:sp>
        <p:nvSpPr>
          <p:cNvPr id="25" name="Google Shape;687;p32">
            <a:extLst>
              <a:ext uri="{FF2B5EF4-FFF2-40B4-BE49-F238E27FC236}">
                <a16:creationId xmlns:a16="http://schemas.microsoft.com/office/drawing/2014/main" id="{F5527CA9-5C69-44F0-85B2-B37526C1FF7C}"/>
              </a:ext>
            </a:extLst>
          </p:cNvPr>
          <p:cNvSpPr txBox="1">
            <a:spLocks/>
          </p:cNvSpPr>
          <p:nvPr/>
        </p:nvSpPr>
        <p:spPr>
          <a:xfrm>
            <a:off x="1724780" y="1868575"/>
            <a:ext cx="2622000" cy="837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pPr algn="ctr"/>
            <a:r>
              <a:rPr lang="fr-FR" sz="4000" dirty="0"/>
              <a:t>Our Work</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4" name="ZoneTexte 3">
            <a:extLst>
              <a:ext uri="{FF2B5EF4-FFF2-40B4-BE49-F238E27FC236}">
                <a16:creationId xmlns:a16="http://schemas.microsoft.com/office/drawing/2014/main" id="{6018A7D6-33AB-4150-9D51-8DA98126AF1A}"/>
              </a:ext>
            </a:extLst>
          </p:cNvPr>
          <p:cNvSpPr txBox="1"/>
          <p:nvPr/>
        </p:nvSpPr>
        <p:spPr>
          <a:xfrm>
            <a:off x="529969" y="356148"/>
            <a:ext cx="6811926" cy="1538883"/>
          </a:xfrm>
          <a:prstGeom prst="rect">
            <a:avLst/>
          </a:prstGeom>
          <a:noFill/>
        </p:spPr>
        <p:txBody>
          <a:bodyPr wrap="square" rtlCol="0">
            <a:spAutoFit/>
          </a:bodyPr>
          <a:lstStyle/>
          <a:p>
            <a:r>
              <a:rPr lang="fr-FR" sz="2400" dirty="0" err="1">
                <a:solidFill>
                  <a:schemeClr val="bg1"/>
                </a:solidFill>
                <a:latin typeface="Maven Pro" panose="020B0604020202020204" charset="0"/>
              </a:rPr>
              <a:t>Database</a:t>
            </a:r>
            <a:r>
              <a:rPr lang="fr-FR" sz="2400" dirty="0">
                <a:solidFill>
                  <a:schemeClr val="bg1"/>
                </a:solidFill>
                <a:latin typeface="Maven Pro" panose="020B0604020202020204" charset="0"/>
              </a:rPr>
              <a:t> and Distribution :</a:t>
            </a:r>
          </a:p>
          <a:p>
            <a:r>
              <a:rPr lang="fr-FR" dirty="0" err="1">
                <a:solidFill>
                  <a:schemeClr val="bg1"/>
                </a:solidFill>
                <a:latin typeface="Maven Pro" panose="020B0604020202020204" charset="0"/>
              </a:rPr>
              <a:t>We</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built</a:t>
            </a:r>
            <a:r>
              <a:rPr lang="fr-FR" dirty="0">
                <a:solidFill>
                  <a:schemeClr val="bg1"/>
                </a:solidFill>
                <a:latin typeface="Maven Pro" panose="020B0604020202020204" charset="0"/>
              </a:rPr>
              <a:t> a training model, </a:t>
            </a:r>
            <a:r>
              <a:rPr lang="fr-FR" dirty="0" err="1">
                <a:solidFill>
                  <a:schemeClr val="bg1"/>
                </a:solidFill>
                <a:latin typeface="Maven Pro" panose="020B0604020202020204" charset="0"/>
              </a:rPr>
              <a:t>using</a:t>
            </a:r>
            <a:r>
              <a:rPr lang="fr-FR" dirty="0">
                <a:solidFill>
                  <a:schemeClr val="bg1"/>
                </a:solidFill>
                <a:latin typeface="Maven Pro" panose="020B0604020202020204" charset="0"/>
              </a:rPr>
              <a:t> python </a:t>
            </a:r>
            <a:r>
              <a:rPr lang="fr-FR" dirty="0" err="1">
                <a:solidFill>
                  <a:schemeClr val="bg1"/>
                </a:solidFill>
                <a:latin typeface="Maven Pro" panose="020B0604020202020204" charset="0"/>
              </a:rPr>
              <a:t>libraries</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such</a:t>
            </a:r>
            <a:r>
              <a:rPr lang="fr-FR" dirty="0">
                <a:solidFill>
                  <a:schemeClr val="bg1"/>
                </a:solidFill>
                <a:latin typeface="Maven Pro" panose="020B0604020202020204" charset="0"/>
              </a:rPr>
              <a:t> as </a:t>
            </a:r>
            <a:r>
              <a:rPr lang="fr-FR" dirty="0" err="1">
                <a:solidFill>
                  <a:schemeClr val="bg1"/>
                </a:solidFill>
                <a:latin typeface="Maven Pro" panose="020B0604020202020204" charset="0"/>
              </a:rPr>
              <a:t>TensorFlow</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Keras</a:t>
            </a:r>
            <a:r>
              <a:rPr lang="fr-FR" dirty="0">
                <a:solidFill>
                  <a:schemeClr val="bg1"/>
                </a:solidFill>
                <a:latin typeface="Maven Pro" panose="020B0604020202020204" charset="0"/>
              </a:rPr>
              <a:t>… )</a:t>
            </a:r>
          </a:p>
          <a:p>
            <a:r>
              <a:rPr lang="fr-FR" dirty="0">
                <a:solidFill>
                  <a:schemeClr val="bg1"/>
                </a:solidFill>
                <a:latin typeface="Maven Pro" panose="020B0604020202020204" charset="0"/>
              </a:rPr>
              <a:t>And a </a:t>
            </a:r>
            <a:r>
              <a:rPr lang="fr-FR" dirty="0" err="1">
                <a:solidFill>
                  <a:schemeClr val="bg1"/>
                </a:solidFill>
                <a:latin typeface="Maven Pro" panose="020B0604020202020204" charset="0"/>
              </a:rPr>
              <a:t>collected</a:t>
            </a:r>
            <a:r>
              <a:rPr lang="fr-FR" dirty="0">
                <a:solidFill>
                  <a:schemeClr val="bg1"/>
                </a:solidFill>
                <a:latin typeface="Maven Pro" panose="020B0604020202020204" charset="0"/>
              </a:rPr>
              <a:t> data base of </a:t>
            </a:r>
            <a:r>
              <a:rPr lang="fr-FR" dirty="0" err="1">
                <a:solidFill>
                  <a:schemeClr val="bg1"/>
                </a:solidFill>
                <a:latin typeface="Maven Pro" panose="020B0604020202020204" charset="0"/>
              </a:rPr>
              <a:t>humans</a:t>
            </a:r>
            <a:r>
              <a:rPr lang="fr-FR" dirty="0">
                <a:solidFill>
                  <a:schemeClr val="bg1"/>
                </a:solidFill>
                <a:latin typeface="Maven Pro" panose="020B0604020202020204" charset="0"/>
              </a:rPr>
              <a:t> and </a:t>
            </a:r>
            <a:r>
              <a:rPr lang="fr-FR" dirty="0" err="1">
                <a:solidFill>
                  <a:schemeClr val="bg1"/>
                </a:solidFill>
                <a:latin typeface="Maven Pro" panose="020B0604020202020204" charset="0"/>
              </a:rPr>
              <a:t>other</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objects</a:t>
            </a:r>
            <a:r>
              <a:rPr lang="fr-FR" dirty="0">
                <a:solidFill>
                  <a:schemeClr val="bg1"/>
                </a:solidFill>
                <a:latin typeface="Maven Pro" panose="020B0604020202020204" charset="0"/>
              </a:rPr>
              <a:t> (table, chairs, </a:t>
            </a:r>
            <a:r>
              <a:rPr lang="fr-FR" dirty="0" err="1">
                <a:solidFill>
                  <a:schemeClr val="bg1"/>
                </a:solidFill>
                <a:latin typeface="Maven Pro" panose="020B0604020202020204" charset="0"/>
              </a:rPr>
              <a:t>empty</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classrooms</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so</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that</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our</a:t>
            </a:r>
            <a:r>
              <a:rPr lang="fr-FR" dirty="0">
                <a:solidFill>
                  <a:schemeClr val="bg1"/>
                </a:solidFill>
                <a:latin typeface="Maven Pro" panose="020B0604020202020204" charset="0"/>
              </a:rPr>
              <a:t> system </a:t>
            </a:r>
            <a:r>
              <a:rPr lang="fr-FR" dirty="0" err="1">
                <a:solidFill>
                  <a:schemeClr val="bg1"/>
                </a:solidFill>
                <a:latin typeface="Maven Pro" panose="020B0604020202020204" charset="0"/>
              </a:rPr>
              <a:t>could</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distinguish</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them</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later</a:t>
            </a:r>
            <a:endParaRPr lang="fr-FR" dirty="0">
              <a:solidFill>
                <a:schemeClr val="bg1"/>
              </a:solidFill>
              <a:latin typeface="Maven Pro" panose="020B0604020202020204" charset="0"/>
            </a:endParaRPr>
          </a:p>
          <a:p>
            <a:r>
              <a:rPr lang="fr-FR" dirty="0" err="1">
                <a:solidFill>
                  <a:schemeClr val="bg1"/>
                </a:solidFill>
                <a:latin typeface="Maven Pro" panose="020B0604020202020204" charset="0"/>
              </a:rPr>
              <a:t>Here</a:t>
            </a:r>
            <a:r>
              <a:rPr lang="fr-FR" dirty="0">
                <a:solidFill>
                  <a:schemeClr val="bg1"/>
                </a:solidFill>
                <a:latin typeface="Maven Pro" panose="020B0604020202020204" charset="0"/>
              </a:rPr>
              <a:t> are </a:t>
            </a:r>
            <a:r>
              <a:rPr lang="fr-FR" dirty="0" err="1">
                <a:solidFill>
                  <a:schemeClr val="bg1"/>
                </a:solidFill>
                <a:latin typeface="Maven Pro" panose="020B0604020202020204" charset="0"/>
              </a:rPr>
              <a:t>some</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pictures</a:t>
            </a:r>
            <a:r>
              <a:rPr lang="fr-FR" dirty="0">
                <a:solidFill>
                  <a:schemeClr val="bg1"/>
                </a:solidFill>
                <a:latin typeface="Maven Pro" panose="020B0604020202020204" charset="0"/>
              </a:rPr>
              <a:t> of </a:t>
            </a:r>
            <a:r>
              <a:rPr lang="fr-FR" dirty="0" err="1">
                <a:solidFill>
                  <a:schemeClr val="bg1"/>
                </a:solidFill>
                <a:latin typeface="Maven Pro" panose="020B0604020202020204" charset="0"/>
              </a:rPr>
              <a:t>our</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database</a:t>
            </a:r>
            <a:r>
              <a:rPr lang="fr-FR" dirty="0">
                <a:solidFill>
                  <a:schemeClr val="bg1"/>
                </a:solidFill>
                <a:latin typeface="Maven Pro" panose="020B0604020202020204" charset="0"/>
              </a:rPr>
              <a:t>:</a:t>
            </a:r>
          </a:p>
          <a:p>
            <a:r>
              <a:rPr lang="fr-FR" dirty="0">
                <a:solidFill>
                  <a:schemeClr val="bg1"/>
                </a:solidFill>
                <a:latin typeface="Maven Pro" panose="020B0604020202020204" charset="0"/>
              </a:rPr>
              <a:t> </a:t>
            </a:r>
          </a:p>
        </p:txBody>
      </p:sp>
      <p:pic>
        <p:nvPicPr>
          <p:cNvPr id="6" name="Image 5">
            <a:extLst>
              <a:ext uri="{FF2B5EF4-FFF2-40B4-BE49-F238E27FC236}">
                <a16:creationId xmlns:a16="http://schemas.microsoft.com/office/drawing/2014/main" id="{FDF52066-A63B-4869-9469-B06522A7E0D5}"/>
              </a:ext>
            </a:extLst>
          </p:cNvPr>
          <p:cNvPicPr>
            <a:picLocks noChangeAspect="1"/>
          </p:cNvPicPr>
          <p:nvPr/>
        </p:nvPicPr>
        <p:blipFill>
          <a:blip r:embed="rId3"/>
          <a:stretch>
            <a:fillRect/>
          </a:stretch>
        </p:blipFill>
        <p:spPr>
          <a:xfrm>
            <a:off x="6074239" y="3468332"/>
            <a:ext cx="1763842" cy="1573299"/>
          </a:xfrm>
          <a:prstGeom prst="rect">
            <a:avLst/>
          </a:prstGeom>
        </p:spPr>
      </p:pic>
      <p:pic>
        <p:nvPicPr>
          <p:cNvPr id="8" name="Image 7">
            <a:extLst>
              <a:ext uri="{FF2B5EF4-FFF2-40B4-BE49-F238E27FC236}">
                <a16:creationId xmlns:a16="http://schemas.microsoft.com/office/drawing/2014/main" id="{CC01AEC1-EC27-46AE-B310-41085980145F}"/>
              </a:ext>
            </a:extLst>
          </p:cNvPr>
          <p:cNvPicPr>
            <a:picLocks noChangeAspect="1"/>
          </p:cNvPicPr>
          <p:nvPr/>
        </p:nvPicPr>
        <p:blipFill>
          <a:blip r:embed="rId4"/>
          <a:stretch>
            <a:fillRect/>
          </a:stretch>
        </p:blipFill>
        <p:spPr>
          <a:xfrm>
            <a:off x="4267170" y="3484470"/>
            <a:ext cx="1807069" cy="1573300"/>
          </a:xfrm>
          <a:prstGeom prst="rect">
            <a:avLst/>
          </a:prstGeom>
        </p:spPr>
      </p:pic>
      <p:pic>
        <p:nvPicPr>
          <p:cNvPr id="10" name="Image 9">
            <a:extLst>
              <a:ext uri="{FF2B5EF4-FFF2-40B4-BE49-F238E27FC236}">
                <a16:creationId xmlns:a16="http://schemas.microsoft.com/office/drawing/2014/main" id="{7BFC6E5D-9C76-445E-AD0E-632A91EF24A8}"/>
              </a:ext>
            </a:extLst>
          </p:cNvPr>
          <p:cNvPicPr>
            <a:picLocks noChangeAspect="1"/>
          </p:cNvPicPr>
          <p:nvPr/>
        </p:nvPicPr>
        <p:blipFill>
          <a:blip r:embed="rId5"/>
          <a:stretch>
            <a:fillRect/>
          </a:stretch>
        </p:blipFill>
        <p:spPr>
          <a:xfrm>
            <a:off x="2460101" y="3458207"/>
            <a:ext cx="1807069" cy="1573301"/>
          </a:xfrm>
          <a:prstGeom prst="rect">
            <a:avLst/>
          </a:prstGeom>
        </p:spPr>
      </p:pic>
      <p:pic>
        <p:nvPicPr>
          <p:cNvPr id="12" name="Image 11">
            <a:extLst>
              <a:ext uri="{FF2B5EF4-FFF2-40B4-BE49-F238E27FC236}">
                <a16:creationId xmlns:a16="http://schemas.microsoft.com/office/drawing/2014/main" id="{6C4F0817-0A90-4831-A763-65A5DB44B86A}"/>
              </a:ext>
            </a:extLst>
          </p:cNvPr>
          <p:cNvPicPr>
            <a:picLocks noChangeAspect="1"/>
          </p:cNvPicPr>
          <p:nvPr/>
        </p:nvPicPr>
        <p:blipFill>
          <a:blip r:embed="rId6"/>
          <a:stretch>
            <a:fillRect/>
          </a:stretch>
        </p:blipFill>
        <p:spPr>
          <a:xfrm>
            <a:off x="6074239" y="1895031"/>
            <a:ext cx="1721341" cy="1563176"/>
          </a:xfrm>
          <a:prstGeom prst="rect">
            <a:avLst/>
          </a:prstGeom>
        </p:spPr>
      </p:pic>
      <p:pic>
        <p:nvPicPr>
          <p:cNvPr id="14" name="Image 13">
            <a:extLst>
              <a:ext uri="{FF2B5EF4-FFF2-40B4-BE49-F238E27FC236}">
                <a16:creationId xmlns:a16="http://schemas.microsoft.com/office/drawing/2014/main" id="{5681920E-09CE-4761-9A0A-F8FAAE93E9DE}"/>
              </a:ext>
            </a:extLst>
          </p:cNvPr>
          <p:cNvPicPr>
            <a:picLocks noChangeAspect="1"/>
          </p:cNvPicPr>
          <p:nvPr/>
        </p:nvPicPr>
        <p:blipFill>
          <a:blip r:embed="rId7"/>
          <a:stretch>
            <a:fillRect/>
          </a:stretch>
        </p:blipFill>
        <p:spPr>
          <a:xfrm>
            <a:off x="2460250" y="1924454"/>
            <a:ext cx="1850296" cy="1557485"/>
          </a:xfrm>
          <a:prstGeom prst="rect">
            <a:avLst/>
          </a:prstGeom>
        </p:spPr>
      </p:pic>
      <p:pic>
        <p:nvPicPr>
          <p:cNvPr id="16" name="Image 15">
            <a:extLst>
              <a:ext uri="{FF2B5EF4-FFF2-40B4-BE49-F238E27FC236}">
                <a16:creationId xmlns:a16="http://schemas.microsoft.com/office/drawing/2014/main" id="{89FE6DE6-ED17-4FEC-B9DC-3C2DDB37389E}"/>
              </a:ext>
            </a:extLst>
          </p:cNvPr>
          <p:cNvPicPr>
            <a:picLocks noChangeAspect="1"/>
          </p:cNvPicPr>
          <p:nvPr/>
        </p:nvPicPr>
        <p:blipFill>
          <a:blip r:embed="rId8"/>
          <a:stretch>
            <a:fillRect/>
          </a:stretch>
        </p:blipFill>
        <p:spPr>
          <a:xfrm>
            <a:off x="4267170" y="1895031"/>
            <a:ext cx="1807069" cy="157330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pic>
        <p:nvPicPr>
          <p:cNvPr id="7" name="Image 6">
            <a:extLst>
              <a:ext uri="{FF2B5EF4-FFF2-40B4-BE49-F238E27FC236}">
                <a16:creationId xmlns:a16="http://schemas.microsoft.com/office/drawing/2014/main" id="{3F75903E-25C7-4299-BBC2-7A32EB8CF0E9}"/>
              </a:ext>
            </a:extLst>
          </p:cNvPr>
          <p:cNvPicPr>
            <a:picLocks noChangeAspect="1"/>
          </p:cNvPicPr>
          <p:nvPr/>
        </p:nvPicPr>
        <p:blipFill>
          <a:blip r:embed="rId3"/>
          <a:stretch>
            <a:fillRect/>
          </a:stretch>
        </p:blipFill>
        <p:spPr>
          <a:xfrm>
            <a:off x="487768" y="2009775"/>
            <a:ext cx="3638550" cy="561975"/>
          </a:xfrm>
          <a:prstGeom prst="rect">
            <a:avLst/>
          </a:prstGeom>
        </p:spPr>
      </p:pic>
      <p:pic>
        <p:nvPicPr>
          <p:cNvPr id="15" name="Image 14">
            <a:extLst>
              <a:ext uri="{FF2B5EF4-FFF2-40B4-BE49-F238E27FC236}">
                <a16:creationId xmlns:a16="http://schemas.microsoft.com/office/drawing/2014/main" id="{1C1F6B7A-CDB1-4A8B-BC37-5368861F0DDD}"/>
              </a:ext>
            </a:extLst>
          </p:cNvPr>
          <p:cNvPicPr>
            <a:picLocks noChangeAspect="1"/>
          </p:cNvPicPr>
          <p:nvPr/>
        </p:nvPicPr>
        <p:blipFill>
          <a:blip r:embed="rId4"/>
          <a:stretch>
            <a:fillRect/>
          </a:stretch>
        </p:blipFill>
        <p:spPr>
          <a:xfrm>
            <a:off x="4572000" y="2009775"/>
            <a:ext cx="4084232" cy="561975"/>
          </a:xfrm>
          <a:prstGeom prst="rect">
            <a:avLst/>
          </a:prstGeom>
        </p:spPr>
      </p:pic>
      <p:sp>
        <p:nvSpPr>
          <p:cNvPr id="16" name="ZoneTexte 15">
            <a:extLst>
              <a:ext uri="{FF2B5EF4-FFF2-40B4-BE49-F238E27FC236}">
                <a16:creationId xmlns:a16="http://schemas.microsoft.com/office/drawing/2014/main" id="{1CA5FD94-9EEA-4199-A403-19D73DF59106}"/>
              </a:ext>
            </a:extLst>
          </p:cNvPr>
          <p:cNvSpPr txBox="1"/>
          <p:nvPr/>
        </p:nvSpPr>
        <p:spPr>
          <a:xfrm>
            <a:off x="623777" y="758456"/>
            <a:ext cx="7364818" cy="738664"/>
          </a:xfrm>
          <a:prstGeom prst="rect">
            <a:avLst/>
          </a:prstGeom>
          <a:noFill/>
        </p:spPr>
        <p:txBody>
          <a:bodyPr wrap="square" rtlCol="0">
            <a:spAutoFit/>
          </a:bodyPr>
          <a:lstStyle/>
          <a:p>
            <a:r>
              <a:rPr lang="fr-FR" dirty="0">
                <a:solidFill>
                  <a:schemeClr val="bg1"/>
                </a:solidFill>
                <a:latin typeface="Maven Pro" panose="020B0604020202020204" charset="0"/>
              </a:rPr>
              <a:t>As </a:t>
            </a:r>
            <a:r>
              <a:rPr lang="fr-FR" dirty="0" err="1">
                <a:solidFill>
                  <a:schemeClr val="bg1"/>
                </a:solidFill>
                <a:latin typeface="Maven Pro" panose="020B0604020202020204" charset="0"/>
              </a:rPr>
              <a:t>it</a:t>
            </a:r>
            <a:r>
              <a:rPr lang="fr-FR" dirty="0">
                <a:solidFill>
                  <a:schemeClr val="bg1"/>
                </a:solidFill>
                <a:latin typeface="Maven Pro" panose="020B0604020202020204" charset="0"/>
              </a:rPr>
              <a:t> s </a:t>
            </a:r>
            <a:r>
              <a:rPr lang="fr-FR" dirty="0" err="1">
                <a:solidFill>
                  <a:schemeClr val="bg1"/>
                </a:solidFill>
                <a:latin typeface="Maven Pro" panose="020B0604020202020204" charset="0"/>
              </a:rPr>
              <a:t>shown</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below</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our</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database</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contains</a:t>
            </a:r>
            <a:r>
              <a:rPr lang="fr-FR" dirty="0">
                <a:solidFill>
                  <a:schemeClr val="bg1"/>
                </a:solidFill>
                <a:latin typeface="Maven Pro" panose="020B0604020202020204" charset="0"/>
              </a:rPr>
              <a:t> 921 </a:t>
            </a:r>
            <a:r>
              <a:rPr lang="fr-FR" dirty="0" err="1">
                <a:solidFill>
                  <a:schemeClr val="bg1"/>
                </a:solidFill>
                <a:latin typeface="Maven Pro" panose="020B0604020202020204" charset="0"/>
              </a:rPr>
              <a:t>pictures</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from</a:t>
            </a:r>
            <a:r>
              <a:rPr lang="fr-FR" dirty="0">
                <a:solidFill>
                  <a:schemeClr val="bg1"/>
                </a:solidFill>
                <a:latin typeface="Maven Pro" panose="020B0604020202020204" charset="0"/>
              </a:rPr>
              <a:t> 2 classes : « Human » and « non-</a:t>
            </a:r>
            <a:r>
              <a:rPr lang="fr-FR" dirty="0" err="1">
                <a:solidFill>
                  <a:schemeClr val="bg1"/>
                </a:solidFill>
                <a:latin typeface="Maven Pro" panose="020B0604020202020204" charset="0"/>
              </a:rPr>
              <a:t>human</a:t>
            </a:r>
            <a:r>
              <a:rPr lang="fr-FR" dirty="0">
                <a:solidFill>
                  <a:schemeClr val="bg1"/>
                </a:solidFill>
                <a:latin typeface="Maven Pro" panose="020B0604020202020204" charset="0"/>
              </a:rPr>
              <a:t> ».</a:t>
            </a:r>
          </a:p>
          <a:p>
            <a:r>
              <a:rPr lang="fr-FR" dirty="0" err="1">
                <a:solidFill>
                  <a:schemeClr val="bg1"/>
                </a:solidFill>
                <a:latin typeface="Maven Pro" panose="020B0604020202020204" charset="0"/>
              </a:rPr>
              <a:t>We</a:t>
            </a:r>
            <a:r>
              <a:rPr lang="fr-FR" dirty="0">
                <a:solidFill>
                  <a:schemeClr val="bg1"/>
                </a:solidFill>
                <a:latin typeface="Maven Pro" panose="020B0604020202020204" charset="0"/>
              </a:rPr>
              <a:t> </a:t>
            </a:r>
            <a:r>
              <a:rPr lang="fr-FR" dirty="0" err="1">
                <a:solidFill>
                  <a:schemeClr val="bg1"/>
                </a:solidFill>
                <a:latin typeface="Maven Pro" panose="020B0604020202020204" charset="0"/>
              </a:rPr>
              <a:t>used</a:t>
            </a:r>
            <a:r>
              <a:rPr lang="fr-FR" dirty="0">
                <a:solidFill>
                  <a:schemeClr val="bg1"/>
                </a:solidFill>
                <a:latin typeface="Maven Pro" panose="020B0604020202020204" charset="0"/>
              </a:rPr>
              <a:t> 737 </a:t>
            </a:r>
            <a:r>
              <a:rPr lang="fr-FR" dirty="0" err="1">
                <a:solidFill>
                  <a:schemeClr val="bg1"/>
                </a:solidFill>
                <a:latin typeface="Maven Pro" panose="020B0604020202020204" charset="0"/>
              </a:rPr>
              <a:t>picture</a:t>
            </a:r>
            <a:r>
              <a:rPr lang="fr-FR" dirty="0">
                <a:solidFill>
                  <a:schemeClr val="bg1"/>
                </a:solidFill>
                <a:latin typeface="Maven Pro" panose="020B0604020202020204" charset="0"/>
              </a:rPr>
              <a:t> for training (80%) and 184 for test (20%) </a:t>
            </a:r>
          </a:p>
        </p:txBody>
      </p:sp>
      <p:pic>
        <p:nvPicPr>
          <p:cNvPr id="18" name="Image 17">
            <a:extLst>
              <a:ext uri="{FF2B5EF4-FFF2-40B4-BE49-F238E27FC236}">
                <a16:creationId xmlns:a16="http://schemas.microsoft.com/office/drawing/2014/main" id="{A593E5D0-6014-4559-A009-B4F7945465B6}"/>
              </a:ext>
            </a:extLst>
          </p:cNvPr>
          <p:cNvPicPr>
            <a:picLocks noChangeAspect="1"/>
          </p:cNvPicPr>
          <p:nvPr/>
        </p:nvPicPr>
        <p:blipFill>
          <a:blip r:embed="rId5"/>
          <a:stretch>
            <a:fillRect/>
          </a:stretch>
        </p:blipFill>
        <p:spPr>
          <a:xfrm>
            <a:off x="562861" y="2933257"/>
            <a:ext cx="8093371" cy="1219200"/>
          </a:xfrm>
          <a:prstGeom prst="rect">
            <a:avLst/>
          </a:prstGeom>
        </p:spPr>
      </p:pic>
    </p:spTree>
  </p:cSld>
  <p:clrMapOvr>
    <a:masterClrMapping/>
  </p:clrMapOvr>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TotalTime>
  <Words>640</Words>
  <Application>Microsoft Office PowerPoint</Application>
  <PresentationFormat>Affichage à l'écran (16:9)</PresentationFormat>
  <Paragraphs>71</Paragraphs>
  <Slides>15</Slides>
  <Notes>15</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15</vt:i4>
      </vt:variant>
    </vt:vector>
  </HeadingPairs>
  <TitlesOfParts>
    <vt:vector size="24" baseType="lpstr">
      <vt:lpstr>Fira Sans Condensed Medium</vt:lpstr>
      <vt:lpstr>Nunito Light</vt:lpstr>
      <vt:lpstr>Maven Pro</vt:lpstr>
      <vt:lpstr>Advent Pro SemiBold</vt:lpstr>
      <vt:lpstr>Fira Sans Extra Condensed Medium</vt:lpstr>
      <vt:lpstr>Share Tech</vt:lpstr>
      <vt:lpstr>Livvic Light</vt:lpstr>
      <vt:lpstr>Arial</vt:lpstr>
      <vt:lpstr>Data Science Consulting by Slidesgo</vt:lpstr>
      <vt:lpstr>Human Recongtion</vt:lpstr>
      <vt:lpstr>Let’s Get into the context of our project !</vt:lpstr>
      <vt:lpstr>Problems &amp; Difficulties</vt:lpstr>
      <vt:lpstr>What is Human Recognition?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Recongtion</dc:title>
  <cp:lastModifiedBy>USER</cp:lastModifiedBy>
  <cp:revision>12</cp:revision>
  <dcterms:modified xsi:type="dcterms:W3CDTF">2022-12-13T08:10:58Z</dcterms:modified>
</cp:coreProperties>
</file>